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Lst>
  <p:notesMasterIdLst>
    <p:notesMasterId r:id="rId22"/>
  </p:notesMasterIdLst>
  <p:handoutMasterIdLst>
    <p:handoutMasterId r:id="rId23"/>
  </p:handoutMasterIdLst>
  <p:sldIdLst>
    <p:sldId id="292" r:id="rId5"/>
    <p:sldId id="289" r:id="rId6"/>
    <p:sldId id="269" r:id="rId7"/>
    <p:sldId id="282" r:id="rId8"/>
    <p:sldId id="287" r:id="rId9"/>
    <p:sldId id="285" r:id="rId10"/>
    <p:sldId id="294" r:id="rId11"/>
    <p:sldId id="293" r:id="rId12"/>
    <p:sldId id="275" r:id="rId13"/>
    <p:sldId id="291" r:id="rId14"/>
    <p:sldId id="266" r:id="rId15"/>
    <p:sldId id="271" r:id="rId16"/>
    <p:sldId id="286" r:id="rId17"/>
    <p:sldId id="296" r:id="rId18"/>
    <p:sldId id="295" r:id="rId19"/>
    <p:sldId id="278" r:id="rId20"/>
    <p:sldId id="283" r:id="rId21"/>
  </p:sldIdLst>
  <p:sldSz cx="12801600" cy="9601200" type="A3"/>
  <p:notesSz cx="9926638" cy="14355763"/>
  <p:defaultTextStyle>
    <a:defPPr>
      <a:defRPr lang="en-US"/>
    </a:defPPr>
    <a:lvl1pPr marL="0" algn="l" defTabSz="1278928" rtl="0" eaLnBrk="1" latinLnBrk="0" hangingPunct="1">
      <a:defRPr sz="2500" kern="1200">
        <a:solidFill>
          <a:schemeClr val="tx1"/>
        </a:solidFill>
        <a:latin typeface="+mn-lt"/>
        <a:ea typeface="+mn-ea"/>
        <a:cs typeface="+mn-cs"/>
      </a:defRPr>
    </a:lvl1pPr>
    <a:lvl2pPr marL="639464" algn="l" defTabSz="1278928" rtl="0" eaLnBrk="1" latinLnBrk="0" hangingPunct="1">
      <a:defRPr sz="2500" kern="1200">
        <a:solidFill>
          <a:schemeClr val="tx1"/>
        </a:solidFill>
        <a:latin typeface="+mn-lt"/>
        <a:ea typeface="+mn-ea"/>
        <a:cs typeface="+mn-cs"/>
      </a:defRPr>
    </a:lvl2pPr>
    <a:lvl3pPr marL="1278928" algn="l" defTabSz="1278928" rtl="0" eaLnBrk="1" latinLnBrk="0" hangingPunct="1">
      <a:defRPr sz="2500" kern="1200">
        <a:solidFill>
          <a:schemeClr val="tx1"/>
        </a:solidFill>
        <a:latin typeface="+mn-lt"/>
        <a:ea typeface="+mn-ea"/>
        <a:cs typeface="+mn-cs"/>
      </a:defRPr>
    </a:lvl3pPr>
    <a:lvl4pPr marL="1918393" algn="l" defTabSz="1278928" rtl="0" eaLnBrk="1" latinLnBrk="0" hangingPunct="1">
      <a:defRPr sz="2500" kern="1200">
        <a:solidFill>
          <a:schemeClr val="tx1"/>
        </a:solidFill>
        <a:latin typeface="+mn-lt"/>
        <a:ea typeface="+mn-ea"/>
        <a:cs typeface="+mn-cs"/>
      </a:defRPr>
    </a:lvl4pPr>
    <a:lvl5pPr marL="2557857" algn="l" defTabSz="1278928" rtl="0" eaLnBrk="1" latinLnBrk="0" hangingPunct="1">
      <a:defRPr sz="2500" kern="1200">
        <a:solidFill>
          <a:schemeClr val="tx1"/>
        </a:solidFill>
        <a:latin typeface="+mn-lt"/>
        <a:ea typeface="+mn-ea"/>
        <a:cs typeface="+mn-cs"/>
      </a:defRPr>
    </a:lvl5pPr>
    <a:lvl6pPr marL="3197327" algn="l" defTabSz="1278928" rtl="0" eaLnBrk="1" latinLnBrk="0" hangingPunct="1">
      <a:defRPr sz="2500" kern="1200">
        <a:solidFill>
          <a:schemeClr val="tx1"/>
        </a:solidFill>
        <a:latin typeface="+mn-lt"/>
        <a:ea typeface="+mn-ea"/>
        <a:cs typeface="+mn-cs"/>
      </a:defRPr>
    </a:lvl6pPr>
    <a:lvl7pPr marL="3836795" algn="l" defTabSz="1278928" rtl="0" eaLnBrk="1" latinLnBrk="0" hangingPunct="1">
      <a:defRPr sz="2500" kern="1200">
        <a:solidFill>
          <a:schemeClr val="tx1"/>
        </a:solidFill>
        <a:latin typeface="+mn-lt"/>
        <a:ea typeface="+mn-ea"/>
        <a:cs typeface="+mn-cs"/>
      </a:defRPr>
    </a:lvl7pPr>
    <a:lvl8pPr marL="4476259" algn="l" defTabSz="1278928" rtl="0" eaLnBrk="1" latinLnBrk="0" hangingPunct="1">
      <a:defRPr sz="2500" kern="1200">
        <a:solidFill>
          <a:schemeClr val="tx1"/>
        </a:solidFill>
        <a:latin typeface="+mn-lt"/>
        <a:ea typeface="+mn-ea"/>
        <a:cs typeface="+mn-cs"/>
      </a:defRPr>
    </a:lvl8pPr>
    <a:lvl9pPr marL="5115727" algn="l" defTabSz="1278928"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73" autoAdjust="0"/>
    <p:restoredTop sz="99878" autoAdjust="0"/>
  </p:normalViewPr>
  <p:slideViewPr>
    <p:cSldViewPr>
      <p:cViewPr>
        <p:scale>
          <a:sx n="72" d="100"/>
          <a:sy n="72" d="100"/>
        </p:scale>
        <p:origin x="-660" y="-294"/>
      </p:cViewPr>
      <p:guideLst>
        <p:guide orient="horz" pos="3024"/>
        <p:guide pos="4032"/>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17788"/>
          </a:xfrm>
          <a:prstGeom prst="rect">
            <a:avLst/>
          </a:prstGeom>
        </p:spPr>
        <p:txBody>
          <a:bodyPr vert="horz" lIns="138751" tIns="69376" rIns="138751" bIns="69376" rtlCol="0"/>
          <a:lstStyle>
            <a:lvl1pPr algn="l">
              <a:defRPr sz="1800"/>
            </a:lvl1pPr>
          </a:lstStyle>
          <a:p>
            <a:endParaRPr lang="en-IE" dirty="0"/>
          </a:p>
        </p:txBody>
      </p:sp>
      <p:sp>
        <p:nvSpPr>
          <p:cNvPr id="3" name="Date Placeholder 2"/>
          <p:cNvSpPr>
            <a:spLocks noGrp="1"/>
          </p:cNvSpPr>
          <p:nvPr>
            <p:ph type="dt" sz="quarter" idx="1"/>
          </p:nvPr>
        </p:nvSpPr>
        <p:spPr>
          <a:xfrm>
            <a:off x="5622798" y="0"/>
            <a:ext cx="4301543" cy="717788"/>
          </a:xfrm>
          <a:prstGeom prst="rect">
            <a:avLst/>
          </a:prstGeom>
        </p:spPr>
        <p:txBody>
          <a:bodyPr vert="horz" lIns="138751" tIns="69376" rIns="138751" bIns="69376" rtlCol="0"/>
          <a:lstStyle>
            <a:lvl1pPr algn="r">
              <a:defRPr sz="1800"/>
            </a:lvl1pPr>
          </a:lstStyle>
          <a:p>
            <a:fld id="{B0DF3AA4-562A-46EB-AECB-B37DC1ADE951}" type="datetimeFigureOut">
              <a:rPr lang="en-IE" smtClean="0"/>
              <a:pPr/>
              <a:t>20/01/2012</a:t>
            </a:fld>
            <a:endParaRPr lang="en-IE" dirty="0"/>
          </a:p>
        </p:txBody>
      </p:sp>
      <p:sp>
        <p:nvSpPr>
          <p:cNvPr id="4" name="Footer Placeholder 3"/>
          <p:cNvSpPr>
            <a:spLocks noGrp="1"/>
          </p:cNvSpPr>
          <p:nvPr>
            <p:ph type="ftr" sz="quarter" idx="2"/>
          </p:nvPr>
        </p:nvSpPr>
        <p:spPr>
          <a:xfrm>
            <a:off x="0" y="13635483"/>
            <a:ext cx="4301543" cy="717788"/>
          </a:xfrm>
          <a:prstGeom prst="rect">
            <a:avLst/>
          </a:prstGeom>
        </p:spPr>
        <p:txBody>
          <a:bodyPr vert="horz" lIns="138751" tIns="69376" rIns="138751" bIns="69376" rtlCol="0" anchor="b"/>
          <a:lstStyle>
            <a:lvl1pPr algn="l">
              <a:defRPr sz="1800"/>
            </a:lvl1pPr>
          </a:lstStyle>
          <a:p>
            <a:endParaRPr lang="en-IE" dirty="0"/>
          </a:p>
        </p:txBody>
      </p:sp>
      <p:sp>
        <p:nvSpPr>
          <p:cNvPr id="5" name="Slide Number Placeholder 4"/>
          <p:cNvSpPr>
            <a:spLocks noGrp="1"/>
          </p:cNvSpPr>
          <p:nvPr>
            <p:ph type="sldNum" sz="quarter" idx="3"/>
          </p:nvPr>
        </p:nvSpPr>
        <p:spPr>
          <a:xfrm>
            <a:off x="5622798" y="13635483"/>
            <a:ext cx="4301543" cy="717788"/>
          </a:xfrm>
          <a:prstGeom prst="rect">
            <a:avLst/>
          </a:prstGeom>
        </p:spPr>
        <p:txBody>
          <a:bodyPr vert="horz" lIns="138751" tIns="69376" rIns="138751" bIns="69376" rtlCol="0" anchor="b"/>
          <a:lstStyle>
            <a:lvl1pPr algn="r">
              <a:defRPr sz="1800"/>
            </a:lvl1pPr>
          </a:lstStyle>
          <a:p>
            <a:fld id="{1B47B5C3-50FD-4F83-AE1C-19A76BFE0391}" type="slidenum">
              <a:rPr lang="en-IE" smtClean="0"/>
              <a:pPr/>
              <a:t>‹#›</a:t>
            </a:fld>
            <a:endParaRPr lang="en-I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17788"/>
          </a:xfrm>
          <a:prstGeom prst="rect">
            <a:avLst/>
          </a:prstGeom>
        </p:spPr>
        <p:txBody>
          <a:bodyPr vert="horz" lIns="138751" tIns="69376" rIns="138751" bIns="69376" rtlCol="0"/>
          <a:lstStyle>
            <a:lvl1pPr algn="l">
              <a:defRPr sz="1800"/>
            </a:lvl1pPr>
          </a:lstStyle>
          <a:p>
            <a:endParaRPr lang="en-IE" dirty="0"/>
          </a:p>
        </p:txBody>
      </p:sp>
      <p:sp>
        <p:nvSpPr>
          <p:cNvPr id="3" name="Date Placeholder 2"/>
          <p:cNvSpPr>
            <a:spLocks noGrp="1"/>
          </p:cNvSpPr>
          <p:nvPr>
            <p:ph type="dt" idx="1"/>
          </p:nvPr>
        </p:nvSpPr>
        <p:spPr>
          <a:xfrm>
            <a:off x="5622798" y="0"/>
            <a:ext cx="4301543" cy="717788"/>
          </a:xfrm>
          <a:prstGeom prst="rect">
            <a:avLst/>
          </a:prstGeom>
        </p:spPr>
        <p:txBody>
          <a:bodyPr vert="horz" lIns="138751" tIns="69376" rIns="138751" bIns="69376" rtlCol="0"/>
          <a:lstStyle>
            <a:lvl1pPr algn="r">
              <a:defRPr sz="1800"/>
            </a:lvl1pPr>
          </a:lstStyle>
          <a:p>
            <a:fld id="{F68A020C-3245-4DCB-AA73-B722ABC99056}" type="datetimeFigureOut">
              <a:rPr lang="en-IE" smtClean="0"/>
              <a:pPr/>
              <a:t>20/01/2012</a:t>
            </a:fld>
            <a:endParaRPr lang="en-IE" dirty="0"/>
          </a:p>
        </p:txBody>
      </p:sp>
      <p:sp>
        <p:nvSpPr>
          <p:cNvPr id="4" name="Slide Image Placeholder 3"/>
          <p:cNvSpPr>
            <a:spLocks noGrp="1" noRot="1" noChangeAspect="1"/>
          </p:cNvSpPr>
          <p:nvPr>
            <p:ph type="sldImg" idx="2"/>
          </p:nvPr>
        </p:nvSpPr>
        <p:spPr>
          <a:xfrm>
            <a:off x="1374775" y="1076325"/>
            <a:ext cx="7177088" cy="5383213"/>
          </a:xfrm>
          <a:prstGeom prst="rect">
            <a:avLst/>
          </a:prstGeom>
          <a:noFill/>
          <a:ln w="12700">
            <a:solidFill>
              <a:prstClr val="black"/>
            </a:solidFill>
          </a:ln>
        </p:spPr>
        <p:txBody>
          <a:bodyPr vert="horz" lIns="138751" tIns="69376" rIns="138751" bIns="69376" rtlCol="0" anchor="ctr"/>
          <a:lstStyle/>
          <a:p>
            <a:endParaRPr lang="en-IE" dirty="0"/>
          </a:p>
        </p:txBody>
      </p:sp>
      <p:sp>
        <p:nvSpPr>
          <p:cNvPr id="5" name="Notes Placeholder 4"/>
          <p:cNvSpPr>
            <a:spLocks noGrp="1"/>
          </p:cNvSpPr>
          <p:nvPr>
            <p:ph type="body" sz="quarter" idx="3"/>
          </p:nvPr>
        </p:nvSpPr>
        <p:spPr>
          <a:xfrm>
            <a:off x="992664" y="6818988"/>
            <a:ext cx="7941310" cy="6460093"/>
          </a:xfrm>
          <a:prstGeom prst="rect">
            <a:avLst/>
          </a:prstGeom>
        </p:spPr>
        <p:txBody>
          <a:bodyPr vert="horz" lIns="138751" tIns="69376" rIns="138751" bIns="693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13635483"/>
            <a:ext cx="4301543" cy="717788"/>
          </a:xfrm>
          <a:prstGeom prst="rect">
            <a:avLst/>
          </a:prstGeom>
        </p:spPr>
        <p:txBody>
          <a:bodyPr vert="horz" lIns="138751" tIns="69376" rIns="138751" bIns="69376" rtlCol="0" anchor="b"/>
          <a:lstStyle>
            <a:lvl1pPr algn="l">
              <a:defRPr sz="1800"/>
            </a:lvl1pPr>
          </a:lstStyle>
          <a:p>
            <a:endParaRPr lang="en-IE" dirty="0"/>
          </a:p>
        </p:txBody>
      </p:sp>
      <p:sp>
        <p:nvSpPr>
          <p:cNvPr id="7" name="Slide Number Placeholder 6"/>
          <p:cNvSpPr>
            <a:spLocks noGrp="1"/>
          </p:cNvSpPr>
          <p:nvPr>
            <p:ph type="sldNum" sz="quarter" idx="5"/>
          </p:nvPr>
        </p:nvSpPr>
        <p:spPr>
          <a:xfrm>
            <a:off x="5622798" y="13635483"/>
            <a:ext cx="4301543" cy="717788"/>
          </a:xfrm>
          <a:prstGeom prst="rect">
            <a:avLst/>
          </a:prstGeom>
        </p:spPr>
        <p:txBody>
          <a:bodyPr vert="horz" lIns="138751" tIns="69376" rIns="138751" bIns="69376" rtlCol="0" anchor="b"/>
          <a:lstStyle>
            <a:lvl1pPr algn="r">
              <a:defRPr sz="1800"/>
            </a:lvl1pPr>
          </a:lstStyle>
          <a:p>
            <a:fld id="{C0A74EAD-0EF3-46E0-97F5-311F04E7784E}" type="slidenum">
              <a:rPr lang="en-IE" smtClean="0"/>
              <a:pPr/>
              <a:t>‹#›</a:t>
            </a:fld>
            <a:endParaRPr lang="en-IE" dirty="0"/>
          </a:p>
        </p:txBody>
      </p:sp>
    </p:spTree>
  </p:cSld>
  <p:clrMap bg1="lt1" tx1="dk1" bg2="lt2" tx2="dk2" accent1="accent1" accent2="accent2" accent3="accent3" accent4="accent4" accent5="accent5" accent6="accent6" hlink="hlink" folHlink="folHlink"/>
  <p:notesStyle>
    <a:lvl1pPr marL="0" algn="l" defTabSz="1278928" rtl="0" eaLnBrk="1" latinLnBrk="0" hangingPunct="1">
      <a:defRPr sz="1700" kern="1200">
        <a:solidFill>
          <a:schemeClr val="tx1"/>
        </a:solidFill>
        <a:latin typeface="+mn-lt"/>
        <a:ea typeface="+mn-ea"/>
        <a:cs typeface="+mn-cs"/>
      </a:defRPr>
    </a:lvl1pPr>
    <a:lvl2pPr marL="639464" algn="l" defTabSz="1278928" rtl="0" eaLnBrk="1" latinLnBrk="0" hangingPunct="1">
      <a:defRPr sz="1700" kern="1200">
        <a:solidFill>
          <a:schemeClr val="tx1"/>
        </a:solidFill>
        <a:latin typeface="+mn-lt"/>
        <a:ea typeface="+mn-ea"/>
        <a:cs typeface="+mn-cs"/>
      </a:defRPr>
    </a:lvl2pPr>
    <a:lvl3pPr marL="1278928" algn="l" defTabSz="1278928" rtl="0" eaLnBrk="1" latinLnBrk="0" hangingPunct="1">
      <a:defRPr sz="1700" kern="1200">
        <a:solidFill>
          <a:schemeClr val="tx1"/>
        </a:solidFill>
        <a:latin typeface="+mn-lt"/>
        <a:ea typeface="+mn-ea"/>
        <a:cs typeface="+mn-cs"/>
      </a:defRPr>
    </a:lvl3pPr>
    <a:lvl4pPr marL="1918393" algn="l" defTabSz="1278928" rtl="0" eaLnBrk="1" latinLnBrk="0" hangingPunct="1">
      <a:defRPr sz="1700" kern="1200">
        <a:solidFill>
          <a:schemeClr val="tx1"/>
        </a:solidFill>
        <a:latin typeface="+mn-lt"/>
        <a:ea typeface="+mn-ea"/>
        <a:cs typeface="+mn-cs"/>
      </a:defRPr>
    </a:lvl4pPr>
    <a:lvl5pPr marL="2557857" algn="l" defTabSz="1278928" rtl="0" eaLnBrk="1" latinLnBrk="0" hangingPunct="1">
      <a:defRPr sz="1700" kern="1200">
        <a:solidFill>
          <a:schemeClr val="tx1"/>
        </a:solidFill>
        <a:latin typeface="+mn-lt"/>
        <a:ea typeface="+mn-ea"/>
        <a:cs typeface="+mn-cs"/>
      </a:defRPr>
    </a:lvl5pPr>
    <a:lvl6pPr marL="3197327" algn="l" defTabSz="1278928" rtl="0" eaLnBrk="1" latinLnBrk="0" hangingPunct="1">
      <a:defRPr sz="1700" kern="1200">
        <a:solidFill>
          <a:schemeClr val="tx1"/>
        </a:solidFill>
        <a:latin typeface="+mn-lt"/>
        <a:ea typeface="+mn-ea"/>
        <a:cs typeface="+mn-cs"/>
      </a:defRPr>
    </a:lvl6pPr>
    <a:lvl7pPr marL="3836795" algn="l" defTabSz="1278928" rtl="0" eaLnBrk="1" latinLnBrk="0" hangingPunct="1">
      <a:defRPr sz="1700" kern="1200">
        <a:solidFill>
          <a:schemeClr val="tx1"/>
        </a:solidFill>
        <a:latin typeface="+mn-lt"/>
        <a:ea typeface="+mn-ea"/>
        <a:cs typeface="+mn-cs"/>
      </a:defRPr>
    </a:lvl7pPr>
    <a:lvl8pPr marL="4476259" algn="l" defTabSz="1278928" rtl="0" eaLnBrk="1" latinLnBrk="0" hangingPunct="1">
      <a:defRPr sz="1700" kern="1200">
        <a:solidFill>
          <a:schemeClr val="tx1"/>
        </a:solidFill>
        <a:latin typeface="+mn-lt"/>
        <a:ea typeface="+mn-ea"/>
        <a:cs typeface="+mn-cs"/>
      </a:defRPr>
    </a:lvl8pPr>
    <a:lvl9pPr marL="5115727" algn="l" defTabSz="1278928"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0A74EAD-0EF3-46E0-97F5-311F04E7784E}" type="slidenum">
              <a:rPr lang="en-IE" smtClean="0"/>
              <a:pPr/>
              <a:t>3</a:t>
            </a:fld>
            <a:endParaRPr lang="en-I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0A74EAD-0EF3-46E0-97F5-311F04E7784E}" type="slidenum">
              <a:rPr lang="en-IE" smtClean="0"/>
              <a:pPr/>
              <a:t>11</a:t>
            </a:fld>
            <a:endParaRPr lang="en-I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3" y="6529806"/>
            <a:ext cx="12811525"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7954" tIns="63980" rIns="127954" bIns="63980" anchor="ctr"/>
          <a:lstStyle>
            <a:extLst/>
          </a:lstStyle>
          <a:p>
            <a:pPr algn="ctr" eaLnBrk="1" latinLnBrk="0" hangingPunct="1"/>
            <a:endParaRPr kumimoji="0" lang="en-US" dirty="0"/>
          </a:p>
        </p:txBody>
      </p:sp>
      <p:sp>
        <p:nvSpPr>
          <p:cNvPr id="9" name="Title 8"/>
          <p:cNvSpPr>
            <a:spLocks noGrp="1"/>
          </p:cNvSpPr>
          <p:nvPr>
            <p:ph type="ctrTitle"/>
          </p:nvPr>
        </p:nvSpPr>
        <p:spPr>
          <a:xfrm>
            <a:off x="960120" y="2453648"/>
            <a:ext cx="10881360" cy="2561665"/>
          </a:xfrm>
        </p:spPr>
        <p:txBody>
          <a:bodyPr vert="horz" anchor="b">
            <a:normAutofit/>
            <a:scene3d>
              <a:camera prst="orthographicFront"/>
              <a:lightRig rig="soft" dir="t"/>
            </a:scene3d>
            <a:sp3d prstMaterial="softEdge">
              <a:bevelT w="25400" h="25400"/>
            </a:sp3d>
          </a:bodyPr>
          <a:lstStyle>
            <a:lvl1pPr algn="r">
              <a:defRPr sz="67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60120" y="5056250"/>
            <a:ext cx="10881360" cy="1679586"/>
          </a:xfrm>
        </p:spPr>
        <p:txBody>
          <a:bodyPr lIns="63980" rIns="63980"/>
          <a:lstStyle>
            <a:lvl1pPr marL="0" marR="89568" indent="0" algn="r">
              <a:buNone/>
              <a:defRPr>
                <a:solidFill>
                  <a:schemeClr val="tx2"/>
                </a:solidFill>
              </a:defRPr>
            </a:lvl1pPr>
            <a:lvl2pPr marL="639772" indent="0" algn="ctr">
              <a:buNone/>
            </a:lvl2pPr>
            <a:lvl3pPr marL="1279544" indent="0" algn="ctr">
              <a:buNone/>
            </a:lvl3pPr>
            <a:lvl4pPr marL="1919316" indent="0" algn="ctr">
              <a:buNone/>
            </a:lvl4pPr>
            <a:lvl5pPr marL="2559089" indent="0" algn="ctr">
              <a:buNone/>
            </a:lvl5pPr>
            <a:lvl6pPr marL="3198861" indent="0" algn="ctr">
              <a:buNone/>
            </a:lvl6pPr>
            <a:lvl7pPr marL="3838638" indent="0" algn="ctr">
              <a:buNone/>
            </a:lvl7pPr>
            <a:lvl8pPr marL="4478410" indent="0" algn="ctr">
              <a:buNone/>
            </a:lvl8pPr>
            <a:lvl9pPr marL="5118182" indent="0" algn="ctr">
              <a:buNone/>
            </a:lvl9pPr>
            <a:extLst/>
          </a:lstStyle>
          <a:p>
            <a:r>
              <a:rPr kumimoji="0" lang="en-US" smtClean="0"/>
              <a:t>Click to edit Master subtitle style</a:t>
            </a:r>
            <a:endParaRPr kumimoji="0" lang="en-US"/>
          </a:p>
        </p:txBody>
      </p:sp>
      <p:grpSp>
        <p:nvGrpSpPr>
          <p:cNvPr id="2" name="Group 1"/>
          <p:cNvGrpSpPr/>
          <p:nvPr/>
        </p:nvGrpSpPr>
        <p:grpSpPr>
          <a:xfrm>
            <a:off x="-5268" y="6934200"/>
            <a:ext cx="12806871" cy="2676923"/>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1/20/2012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40080" y="2073867"/>
            <a:ext cx="11521440" cy="6140499"/>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81618" y="384503"/>
            <a:ext cx="2488458" cy="782986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40080" y="384497"/>
            <a:ext cx="8854440" cy="782986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90842" y="1920240"/>
            <a:ext cx="11521440" cy="2560320"/>
          </a:xfrm>
        </p:spPr>
        <p:txBody>
          <a:bodyPr vert="horz" lIns="64001" tIns="0" rIns="64001" bIns="0" anchor="b">
            <a:normAutofit/>
            <a:scene3d>
              <a:camera prst="orthographicFront"/>
              <a:lightRig rig="soft" dir="t">
                <a:rot lat="0" lon="0" rev="17220000"/>
              </a:lightRig>
            </a:scene3d>
            <a:sp3d prstMaterial="softEdge">
              <a:bevelT w="38100" h="38100"/>
            </a:sp3d>
          </a:bodyPr>
          <a:lstStyle>
            <a:lvl1pPr>
              <a:defRPr sz="67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Subtitle 8"/>
          <p:cNvSpPr>
            <a:spLocks noGrp="1"/>
          </p:cNvSpPr>
          <p:nvPr>
            <p:ph type="subTitle" idx="1"/>
          </p:nvPr>
        </p:nvSpPr>
        <p:spPr>
          <a:xfrm>
            <a:off x="1920240" y="4664377"/>
            <a:ext cx="8961120" cy="2453640"/>
          </a:xfrm>
        </p:spPr>
        <p:txBody>
          <a:bodyPr/>
          <a:lstStyle>
            <a:lvl1pPr marL="0" indent="0" algn="ctr">
              <a:buNone/>
              <a:defRPr>
                <a:solidFill>
                  <a:schemeClr val="tx1"/>
                </a:solidFill>
              </a:defRPr>
            </a:lvl1pPr>
            <a:lvl2pPr marL="640003" indent="0" algn="ctr">
              <a:buNone/>
            </a:lvl2pPr>
            <a:lvl3pPr marL="1280006" indent="0" algn="ctr">
              <a:buNone/>
            </a:lvl3pPr>
            <a:lvl4pPr marL="1920009" indent="0" algn="ctr">
              <a:buNone/>
            </a:lvl4pPr>
            <a:lvl5pPr marL="2560013" indent="0" algn="ctr">
              <a:buNone/>
            </a:lvl5pPr>
            <a:lvl6pPr marL="3200016" indent="0" algn="ctr">
              <a:buNone/>
            </a:lvl6pPr>
            <a:lvl7pPr marL="3840019" indent="0" algn="ctr">
              <a:buNone/>
            </a:lvl7pPr>
            <a:lvl8pPr marL="4480022" indent="0" algn="ctr">
              <a:buNone/>
            </a:lvl8pPr>
            <a:lvl9pPr marL="5120025"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40280" y="853440"/>
            <a:ext cx="9921240" cy="256032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67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40280" y="3510900"/>
            <a:ext cx="9921240" cy="2113597"/>
          </a:xfrm>
        </p:spPr>
        <p:txBody>
          <a:bodyPr anchor="t"/>
          <a:lstStyle>
            <a:lvl1pPr marL="102400" indent="0" algn="l">
              <a:buNone/>
              <a:defRPr sz="2800">
                <a:solidFill>
                  <a:schemeClr val="tx1"/>
                </a:solidFill>
              </a:defRPr>
            </a:lvl1pPr>
            <a:lvl2pPr>
              <a:buNone/>
              <a:defRPr sz="2500">
                <a:solidFill>
                  <a:schemeClr val="tx1">
                    <a:tint val="75000"/>
                  </a:schemeClr>
                </a:solidFill>
              </a:defRPr>
            </a:lvl2pPr>
            <a:lvl3pPr>
              <a:buNone/>
              <a:defRPr sz="22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094720" y="8983347"/>
            <a:ext cx="1066800" cy="511175"/>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40080" y="2240282"/>
            <a:ext cx="5654040" cy="6336348"/>
          </a:xfrm>
        </p:spPr>
        <p:txBody>
          <a:bodyPr/>
          <a:lstStyle>
            <a:lvl1pPr>
              <a:defRPr sz="3600"/>
            </a:lvl1pPr>
            <a:lvl2pPr>
              <a:defRPr sz="3400"/>
            </a:lvl2pPr>
            <a:lvl3pPr>
              <a:defRPr sz="2800"/>
            </a:lvl3pPr>
            <a:lvl4pPr>
              <a:defRPr sz="2500"/>
            </a:lvl4pPr>
            <a:lvl5pPr>
              <a:defRPr sz="2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507480" y="2240282"/>
            <a:ext cx="5654040" cy="6336348"/>
          </a:xfrm>
        </p:spPr>
        <p:txBody>
          <a:bodyPr/>
          <a:lstStyle>
            <a:lvl1pPr>
              <a:defRPr sz="3600"/>
            </a:lvl1pPr>
            <a:lvl2pPr>
              <a:defRPr sz="3400"/>
            </a:lvl2pPr>
            <a:lvl3pPr>
              <a:defRPr sz="2800"/>
            </a:lvl3pPr>
            <a:lvl4pPr>
              <a:defRPr sz="2500"/>
            </a:lvl4pPr>
            <a:lvl5pPr>
              <a:defRPr sz="2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2270"/>
            <a:ext cx="11521440" cy="16002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40080" y="2149157"/>
            <a:ext cx="5656263" cy="1051242"/>
          </a:xfrm>
        </p:spPr>
        <p:txBody>
          <a:bodyPr anchor="ctr"/>
          <a:lstStyle>
            <a:lvl1pPr marL="0" indent="0">
              <a:buNone/>
              <a:defRPr sz="3400" b="0" cap="all" baseline="0">
                <a:solidFill>
                  <a:schemeClr val="tx1"/>
                </a:solidFill>
              </a:defRPr>
            </a:lvl1pPr>
            <a:lvl2pPr>
              <a:buNone/>
              <a:defRPr sz="2800" b="1"/>
            </a:lvl2pPr>
            <a:lvl3pPr>
              <a:buNone/>
              <a:defRPr sz="2500" b="1"/>
            </a:lvl3pPr>
            <a:lvl4pPr>
              <a:buNone/>
              <a:defRPr sz="2200" b="1"/>
            </a:lvl4pPr>
            <a:lvl5pPr>
              <a:buNone/>
              <a:defRPr sz="22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503037" y="2149157"/>
            <a:ext cx="5658485" cy="1051242"/>
          </a:xfrm>
        </p:spPr>
        <p:txBody>
          <a:bodyPr anchor="ctr"/>
          <a:lstStyle>
            <a:lvl1pPr marL="0" indent="0">
              <a:buNone/>
              <a:defRPr sz="3400" b="0" cap="all" baseline="0">
                <a:solidFill>
                  <a:schemeClr val="tx1"/>
                </a:solidFill>
              </a:defRPr>
            </a:lvl1pPr>
            <a:lvl2pPr>
              <a:buNone/>
              <a:defRPr sz="2800" b="1"/>
            </a:lvl2pPr>
            <a:lvl3pPr>
              <a:buNone/>
              <a:defRPr sz="2500" b="1"/>
            </a:lvl3pPr>
            <a:lvl4pPr>
              <a:buNone/>
              <a:defRPr sz="2200" b="1"/>
            </a:lvl4pPr>
            <a:lvl5pPr>
              <a:buNone/>
              <a:defRPr sz="22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40080" y="3307082"/>
            <a:ext cx="5656263" cy="5269548"/>
          </a:xfrm>
        </p:spPr>
        <p:txBody>
          <a:bodyPr/>
          <a:lstStyle>
            <a:lvl1pPr>
              <a:defRPr sz="3400"/>
            </a:lvl1pPr>
            <a:lvl2pPr>
              <a:defRPr sz="2800"/>
            </a:lvl2pPr>
            <a:lvl3pPr>
              <a:defRPr sz="2500"/>
            </a:lvl3pPr>
            <a:lvl4pPr>
              <a:defRPr sz="22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503037" y="3307082"/>
            <a:ext cx="5658485" cy="5269548"/>
          </a:xfrm>
        </p:spPr>
        <p:txBody>
          <a:bodyPr/>
          <a:lstStyle>
            <a:lvl1pPr>
              <a:defRPr sz="3400"/>
            </a:lvl1pPr>
            <a:lvl2pPr>
              <a:defRPr sz="2800"/>
            </a:lvl2pPr>
            <a:lvl3pPr>
              <a:defRPr sz="2500"/>
            </a:lvl3pPr>
            <a:lvl4pPr>
              <a:defRPr sz="22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vert="horz" anchor="b">
            <a:normAutofit/>
            <a:sp3d prstMaterial="softEdge"/>
          </a:bodyPr>
          <a:lstStyle>
            <a:lvl1pPr algn="l">
              <a:buNone/>
              <a:defRPr sz="31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40082" y="2133602"/>
            <a:ext cx="4211638" cy="6443028"/>
          </a:xfrm>
        </p:spPr>
        <p:txBody>
          <a:bodyPr/>
          <a:lstStyle>
            <a:lvl1pPr marL="0" indent="0">
              <a:buNone/>
              <a:defRPr sz="2000"/>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5005070" y="382272"/>
            <a:ext cx="7156450" cy="8194358"/>
          </a:xfrm>
        </p:spPr>
        <p:txBody>
          <a:bodyPr/>
          <a:lstStyle>
            <a:lvl1pPr>
              <a:defRPr sz="3600"/>
            </a:lvl1pPr>
            <a:lvl2pPr>
              <a:defRPr sz="3400"/>
            </a:lvl2pPr>
            <a:lvl3pPr>
              <a:defRPr sz="3100"/>
            </a:lvl3pPr>
            <a:lvl4pPr>
              <a:defRPr sz="2800"/>
            </a:lvl4pPr>
            <a:lvl5pPr>
              <a:defRPr sz="2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0" y="853440"/>
            <a:ext cx="7680960" cy="731203"/>
          </a:xfrm>
        </p:spPr>
        <p:txBody>
          <a:bodyPr lIns="64001" rIns="64001" bIns="0" anchor="b">
            <a:sp3d prstMaterial="softEdge"/>
          </a:bodyPr>
          <a:lstStyle>
            <a:lvl1pPr algn="ctr">
              <a:buNone/>
              <a:defRPr sz="28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560320" y="2564765"/>
            <a:ext cx="7680960" cy="554736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45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560320" y="1633503"/>
            <a:ext cx="7680960" cy="742493"/>
          </a:xfrm>
        </p:spPr>
        <p:txBody>
          <a:bodyPr lIns="64001" tIns="64001" rIns="64001" anchor="t"/>
          <a:lstStyle>
            <a:lvl1pPr marL="0" indent="0" algn="ctr">
              <a:buNone/>
              <a:defRPr sz="2000"/>
            </a:lvl1pPr>
            <a:lvl2pPr>
              <a:defRPr sz="1700"/>
            </a:lvl2pPr>
            <a:lvl3pPr>
              <a:defRPr sz="1400"/>
            </a:lvl3pPr>
            <a:lvl4pPr>
              <a:defRPr sz="1300"/>
            </a:lvl4pPr>
            <a:lvl5pPr>
              <a:defRPr sz="13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84495"/>
            <a:ext cx="2880360" cy="819213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40080" y="384495"/>
            <a:ext cx="8427720" cy="819213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608"/>
            <a:ext cx="10881360" cy="2058035"/>
          </a:xfrm>
        </p:spPr>
        <p:txBody>
          <a:bodyPr/>
          <a:lstStyle/>
          <a:p>
            <a:r>
              <a:rPr lang="en-US" smtClean="0"/>
              <a:t>Click to edit Master title style</a:t>
            </a:r>
            <a:endParaRPr lang="en-IE"/>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39387" indent="0" algn="ctr">
              <a:buNone/>
              <a:defRPr>
                <a:solidFill>
                  <a:schemeClr val="tx1">
                    <a:tint val="75000"/>
                  </a:schemeClr>
                </a:solidFill>
              </a:defRPr>
            </a:lvl2pPr>
            <a:lvl3pPr marL="1278774" indent="0" algn="ctr">
              <a:buNone/>
              <a:defRPr>
                <a:solidFill>
                  <a:schemeClr val="tx1">
                    <a:tint val="75000"/>
                  </a:schemeClr>
                </a:solidFill>
              </a:defRPr>
            </a:lvl3pPr>
            <a:lvl4pPr marL="1918162" indent="0" algn="ctr">
              <a:buNone/>
              <a:defRPr>
                <a:solidFill>
                  <a:schemeClr val="tx1">
                    <a:tint val="75000"/>
                  </a:schemeClr>
                </a:solidFill>
              </a:defRPr>
            </a:lvl4pPr>
            <a:lvl5pPr marL="2557549" indent="0" algn="ctr">
              <a:buNone/>
              <a:defRPr>
                <a:solidFill>
                  <a:schemeClr val="tx1">
                    <a:tint val="75000"/>
                  </a:schemeClr>
                </a:solidFill>
              </a:defRPr>
            </a:lvl5pPr>
            <a:lvl6pPr marL="3196943" indent="0" algn="ctr">
              <a:buNone/>
              <a:defRPr>
                <a:solidFill>
                  <a:schemeClr val="tx1">
                    <a:tint val="75000"/>
                  </a:schemeClr>
                </a:solidFill>
              </a:defRPr>
            </a:lvl6pPr>
            <a:lvl7pPr marL="3836335" indent="0" algn="ctr">
              <a:buNone/>
              <a:defRPr>
                <a:solidFill>
                  <a:schemeClr val="tx1">
                    <a:tint val="75000"/>
                  </a:schemeClr>
                </a:solidFill>
              </a:defRPr>
            </a:lvl7pPr>
            <a:lvl8pPr marL="4475722" indent="0" algn="ctr">
              <a:buNone/>
              <a:defRPr>
                <a:solidFill>
                  <a:schemeClr val="tx1">
                    <a:tint val="75000"/>
                  </a:schemeClr>
                </a:solidFill>
              </a:defRPr>
            </a:lvl8pPr>
            <a:lvl9pPr marL="5115113"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73"/>
            <a:ext cx="10881360" cy="1906905"/>
          </a:xfrm>
        </p:spPr>
        <p:txBody>
          <a:bodyPr anchor="t"/>
          <a:lstStyle>
            <a:lvl1pPr algn="l">
              <a:defRPr sz="5600" b="1" cap="all"/>
            </a:lvl1pPr>
          </a:lstStyle>
          <a:p>
            <a:r>
              <a:rPr lang="en-US" smtClean="0"/>
              <a:t>Click to edit Master title style</a:t>
            </a:r>
            <a:endParaRPr lang="en-IE"/>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solidFill>
                  <a:schemeClr val="tx1">
                    <a:tint val="75000"/>
                  </a:schemeClr>
                </a:solidFill>
              </a:defRPr>
            </a:lvl1pPr>
            <a:lvl2pPr marL="639387" indent="0">
              <a:buNone/>
              <a:defRPr sz="2500">
                <a:solidFill>
                  <a:schemeClr val="tx1">
                    <a:tint val="75000"/>
                  </a:schemeClr>
                </a:solidFill>
              </a:defRPr>
            </a:lvl2pPr>
            <a:lvl3pPr marL="1278774" indent="0">
              <a:buNone/>
              <a:defRPr sz="2200">
                <a:solidFill>
                  <a:schemeClr val="tx1">
                    <a:tint val="75000"/>
                  </a:schemeClr>
                </a:solidFill>
              </a:defRPr>
            </a:lvl3pPr>
            <a:lvl4pPr marL="1918162" indent="0">
              <a:buNone/>
              <a:defRPr sz="2000">
                <a:solidFill>
                  <a:schemeClr val="tx1">
                    <a:tint val="75000"/>
                  </a:schemeClr>
                </a:solidFill>
              </a:defRPr>
            </a:lvl4pPr>
            <a:lvl5pPr marL="2557549" indent="0">
              <a:buNone/>
              <a:defRPr sz="2000">
                <a:solidFill>
                  <a:schemeClr val="tx1">
                    <a:tint val="75000"/>
                  </a:schemeClr>
                </a:solidFill>
              </a:defRPr>
            </a:lvl5pPr>
            <a:lvl6pPr marL="3196943" indent="0">
              <a:buNone/>
              <a:defRPr sz="2000">
                <a:solidFill>
                  <a:schemeClr val="tx1">
                    <a:tint val="75000"/>
                  </a:schemeClr>
                </a:solidFill>
              </a:defRPr>
            </a:lvl6pPr>
            <a:lvl7pPr marL="3836335" indent="0">
              <a:buNone/>
              <a:defRPr sz="2000">
                <a:solidFill>
                  <a:schemeClr val="tx1">
                    <a:tint val="75000"/>
                  </a:schemeClr>
                </a:solidFill>
              </a:defRPr>
            </a:lvl7pPr>
            <a:lvl8pPr marL="4475722" indent="0">
              <a:buNone/>
              <a:defRPr sz="2000">
                <a:solidFill>
                  <a:schemeClr val="tx1">
                    <a:tint val="75000"/>
                  </a:schemeClr>
                </a:solidFill>
              </a:defRPr>
            </a:lvl8pPr>
            <a:lvl9pPr marL="511511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95670"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9067800"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9387" indent="0">
              <a:buNone/>
              <a:defRPr sz="2800" b="1"/>
            </a:lvl2pPr>
            <a:lvl3pPr marL="1278774" indent="0">
              <a:buNone/>
              <a:defRPr sz="2500" b="1"/>
            </a:lvl3pPr>
            <a:lvl4pPr marL="1918162" indent="0">
              <a:buNone/>
              <a:defRPr sz="2200" b="1"/>
            </a:lvl4pPr>
            <a:lvl5pPr marL="2557549" indent="0">
              <a:buNone/>
              <a:defRPr sz="2200" b="1"/>
            </a:lvl5pPr>
            <a:lvl6pPr marL="3196943" indent="0">
              <a:buNone/>
              <a:defRPr sz="2200" b="1"/>
            </a:lvl6pPr>
            <a:lvl7pPr marL="3836335" indent="0">
              <a:buNone/>
              <a:defRPr sz="2200" b="1"/>
            </a:lvl7pPr>
            <a:lvl8pPr marL="4475722" indent="0">
              <a:buNone/>
              <a:defRPr sz="2200" b="1"/>
            </a:lvl8pPr>
            <a:lvl9pPr marL="5115113"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503048" y="2149158"/>
            <a:ext cx="5658485" cy="895667"/>
          </a:xfrm>
        </p:spPr>
        <p:txBody>
          <a:bodyPr anchor="b"/>
          <a:lstStyle>
            <a:lvl1pPr marL="0" indent="0">
              <a:buNone/>
              <a:defRPr sz="3400" b="1"/>
            </a:lvl1pPr>
            <a:lvl2pPr marL="639387" indent="0">
              <a:buNone/>
              <a:defRPr sz="2800" b="1"/>
            </a:lvl2pPr>
            <a:lvl3pPr marL="1278774" indent="0">
              <a:buNone/>
              <a:defRPr sz="2500" b="1"/>
            </a:lvl3pPr>
            <a:lvl4pPr marL="1918162" indent="0">
              <a:buNone/>
              <a:defRPr sz="2200" b="1"/>
            </a:lvl4pPr>
            <a:lvl5pPr marL="2557549" indent="0">
              <a:buNone/>
              <a:defRPr sz="2200" b="1"/>
            </a:lvl5pPr>
            <a:lvl6pPr marL="3196943" indent="0">
              <a:buNone/>
              <a:defRPr sz="2200" b="1"/>
            </a:lvl6pPr>
            <a:lvl7pPr marL="3836335" indent="0">
              <a:buNone/>
              <a:defRPr sz="2200" b="1"/>
            </a:lvl7pPr>
            <a:lvl8pPr marL="4475722" indent="0">
              <a:buNone/>
              <a:defRPr sz="2200" b="1"/>
            </a:lvl8pPr>
            <a:lvl9pPr marL="5115113"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503048"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11326" y="1483597"/>
            <a:ext cx="10881360" cy="2560320"/>
          </a:xfrm>
        </p:spPr>
        <p:txBody>
          <a:bodyPr vert="horz" anchor="b">
            <a:normAutofit/>
            <a:scene3d>
              <a:camera prst="orthographicFront"/>
              <a:lightRig rig="soft" dir="t"/>
            </a:scene3d>
            <a:sp3d prstMaterial="softEdge">
              <a:bevelT w="25400" h="25400"/>
            </a:sp3d>
          </a:bodyPr>
          <a:lstStyle>
            <a:lvl1pPr algn="r">
              <a:buNone/>
              <a:defRPr sz="67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491798" y="4104397"/>
            <a:ext cx="6400800" cy="2036843"/>
          </a:xfrm>
        </p:spPr>
        <p:txBody>
          <a:bodyPr lIns="127954" rIns="127954" anchor="t"/>
          <a:lstStyle>
            <a:lvl1pPr marL="0" indent="0" algn="l">
              <a:buNone/>
              <a:defRPr sz="3200">
                <a:solidFill>
                  <a:schemeClr val="tx1"/>
                </a:solidFill>
              </a:defRPr>
            </a:lvl1pPr>
            <a:lvl2pPr>
              <a:buNone/>
              <a:defRPr sz="2500">
                <a:solidFill>
                  <a:schemeClr val="tx1">
                    <a:tint val="75000"/>
                  </a:schemeClr>
                </a:solidFill>
              </a:defRPr>
            </a:lvl2pPr>
            <a:lvl3pPr>
              <a:buNone/>
              <a:defRPr sz="22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5091352" y="4207661"/>
            <a:ext cx="256032" cy="32004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7954" tIns="63980" rIns="127954" bIns="63980" anchor="ctr"/>
          <a:lstStyle>
            <a:extLst/>
          </a:lstStyle>
          <a:p>
            <a:pPr algn="l" eaLnBrk="1" latinLnBrk="0" hangingPunct="1"/>
            <a:endParaRPr kumimoji="0" lang="en-US" dirty="0"/>
          </a:p>
        </p:txBody>
      </p:sp>
      <p:sp>
        <p:nvSpPr>
          <p:cNvPr id="8" name="Chevron 7"/>
          <p:cNvSpPr/>
          <p:nvPr/>
        </p:nvSpPr>
        <p:spPr>
          <a:xfrm>
            <a:off x="4830370" y="4207661"/>
            <a:ext cx="256032" cy="32004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7954" tIns="63980" rIns="127954" bIns="63980"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smtClean="0"/>
              <a:t>Click to edit Master title style</a:t>
            </a:r>
            <a:endParaRPr lang="en-IE"/>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9387" indent="0">
              <a:buNone/>
              <a:defRPr sz="1700"/>
            </a:lvl2pPr>
            <a:lvl3pPr marL="1278774" indent="0">
              <a:buNone/>
              <a:defRPr sz="1400"/>
            </a:lvl3pPr>
            <a:lvl4pPr marL="1918162" indent="0">
              <a:buNone/>
              <a:defRPr sz="1300"/>
            </a:lvl4pPr>
            <a:lvl5pPr marL="2557549" indent="0">
              <a:buNone/>
              <a:defRPr sz="1300"/>
            </a:lvl5pPr>
            <a:lvl6pPr marL="3196943" indent="0">
              <a:buNone/>
              <a:defRPr sz="1300"/>
            </a:lvl6pPr>
            <a:lvl7pPr marL="3836335" indent="0">
              <a:buNone/>
              <a:defRPr sz="1300"/>
            </a:lvl7pPr>
            <a:lvl8pPr marL="4475722" indent="0">
              <a:buNone/>
              <a:defRPr sz="1300"/>
            </a:lvl8pPr>
            <a:lvl9pPr marL="511511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smtClean="0"/>
              <a:t>Click to edit Master title style</a:t>
            </a:r>
            <a:endParaRPr lang="en-IE"/>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9387" indent="0">
              <a:buNone/>
              <a:defRPr sz="3900"/>
            </a:lvl2pPr>
            <a:lvl3pPr marL="1278774" indent="0">
              <a:buNone/>
              <a:defRPr sz="3400"/>
            </a:lvl3pPr>
            <a:lvl4pPr marL="1918162" indent="0">
              <a:buNone/>
              <a:defRPr sz="2800"/>
            </a:lvl4pPr>
            <a:lvl5pPr marL="2557549" indent="0">
              <a:buNone/>
              <a:defRPr sz="2800"/>
            </a:lvl5pPr>
            <a:lvl6pPr marL="3196943" indent="0">
              <a:buNone/>
              <a:defRPr sz="2800"/>
            </a:lvl6pPr>
            <a:lvl7pPr marL="3836335" indent="0">
              <a:buNone/>
              <a:defRPr sz="2800"/>
            </a:lvl7pPr>
            <a:lvl8pPr marL="4475722" indent="0">
              <a:buNone/>
              <a:defRPr sz="2800"/>
            </a:lvl8pPr>
            <a:lvl9pPr marL="5115113" indent="0">
              <a:buNone/>
              <a:defRPr sz="2800"/>
            </a:lvl9pPr>
          </a:lstStyle>
          <a:p>
            <a:endParaRPr lang="en-IE"/>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9387" indent="0">
              <a:buNone/>
              <a:defRPr sz="1700"/>
            </a:lvl2pPr>
            <a:lvl3pPr marL="1278774" indent="0">
              <a:buNone/>
              <a:defRPr sz="1400"/>
            </a:lvl3pPr>
            <a:lvl4pPr marL="1918162" indent="0">
              <a:buNone/>
              <a:defRPr sz="1300"/>
            </a:lvl4pPr>
            <a:lvl5pPr marL="2557549" indent="0">
              <a:buNone/>
              <a:defRPr sz="1300"/>
            </a:lvl5pPr>
            <a:lvl6pPr marL="3196943" indent="0">
              <a:buNone/>
              <a:defRPr sz="1300"/>
            </a:lvl6pPr>
            <a:lvl7pPr marL="3836335" indent="0">
              <a:buNone/>
              <a:defRPr sz="1300"/>
            </a:lvl7pPr>
            <a:lvl8pPr marL="4475722" indent="0">
              <a:buNone/>
              <a:defRPr sz="1300"/>
            </a:lvl8pPr>
            <a:lvl9pPr marL="511511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94971" y="537845"/>
            <a:ext cx="4031615" cy="11470323"/>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95668" y="537845"/>
            <a:ext cx="11885930" cy="114703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610"/>
            <a:ext cx="10881360" cy="2058035"/>
          </a:xfrm>
        </p:spPr>
        <p:txBody>
          <a:bodyPr/>
          <a:lstStyle/>
          <a:p>
            <a:r>
              <a:rPr lang="en-US" smtClean="0"/>
              <a:t>Click to edit Master title style</a:t>
            </a:r>
            <a:endParaRPr lang="en-IE"/>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39310" indent="0" algn="ctr">
              <a:buNone/>
              <a:defRPr>
                <a:solidFill>
                  <a:schemeClr val="tx1">
                    <a:tint val="75000"/>
                  </a:schemeClr>
                </a:solidFill>
              </a:defRPr>
            </a:lvl2pPr>
            <a:lvl3pPr marL="1278620" indent="0" algn="ctr">
              <a:buNone/>
              <a:defRPr>
                <a:solidFill>
                  <a:schemeClr val="tx1">
                    <a:tint val="75000"/>
                  </a:schemeClr>
                </a:solidFill>
              </a:defRPr>
            </a:lvl3pPr>
            <a:lvl4pPr marL="1917931" indent="0" algn="ctr">
              <a:buNone/>
              <a:defRPr>
                <a:solidFill>
                  <a:schemeClr val="tx1">
                    <a:tint val="75000"/>
                  </a:schemeClr>
                </a:solidFill>
              </a:defRPr>
            </a:lvl4pPr>
            <a:lvl5pPr marL="2557241" indent="0" algn="ctr">
              <a:buNone/>
              <a:defRPr>
                <a:solidFill>
                  <a:schemeClr val="tx1">
                    <a:tint val="75000"/>
                  </a:schemeClr>
                </a:solidFill>
              </a:defRPr>
            </a:lvl5pPr>
            <a:lvl6pPr marL="3196560" indent="0" algn="ctr">
              <a:buNone/>
              <a:defRPr>
                <a:solidFill>
                  <a:schemeClr val="tx1">
                    <a:tint val="75000"/>
                  </a:schemeClr>
                </a:solidFill>
              </a:defRPr>
            </a:lvl6pPr>
            <a:lvl7pPr marL="3835874" indent="0" algn="ctr">
              <a:buNone/>
              <a:defRPr>
                <a:solidFill>
                  <a:schemeClr val="tx1">
                    <a:tint val="75000"/>
                  </a:schemeClr>
                </a:solidFill>
              </a:defRPr>
            </a:lvl7pPr>
            <a:lvl8pPr marL="4475185" indent="0" algn="ctr">
              <a:buNone/>
              <a:defRPr>
                <a:solidFill>
                  <a:schemeClr val="tx1">
                    <a:tint val="75000"/>
                  </a:schemeClr>
                </a:solidFill>
              </a:defRPr>
            </a:lvl8pPr>
            <a:lvl9pPr marL="51145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75"/>
            <a:ext cx="10881360" cy="1906905"/>
          </a:xfrm>
        </p:spPr>
        <p:txBody>
          <a:bodyPr anchor="t"/>
          <a:lstStyle>
            <a:lvl1pPr algn="l">
              <a:defRPr sz="5600" b="1" cap="all"/>
            </a:lvl1pPr>
          </a:lstStyle>
          <a:p>
            <a:r>
              <a:rPr lang="en-US" smtClean="0"/>
              <a:t>Click to edit Master title style</a:t>
            </a:r>
            <a:endParaRPr lang="en-IE"/>
          </a:p>
        </p:txBody>
      </p:sp>
      <p:sp>
        <p:nvSpPr>
          <p:cNvPr id="3" name="Text Placeholder 2"/>
          <p:cNvSpPr>
            <a:spLocks noGrp="1"/>
          </p:cNvSpPr>
          <p:nvPr>
            <p:ph type="body" idx="1"/>
          </p:nvPr>
        </p:nvSpPr>
        <p:spPr>
          <a:xfrm>
            <a:off x="1011238" y="4069400"/>
            <a:ext cx="10881360" cy="2100262"/>
          </a:xfrm>
        </p:spPr>
        <p:txBody>
          <a:bodyPr anchor="b"/>
          <a:lstStyle>
            <a:lvl1pPr marL="0" indent="0">
              <a:buNone/>
              <a:defRPr sz="2800">
                <a:solidFill>
                  <a:schemeClr val="tx1">
                    <a:tint val="75000"/>
                  </a:schemeClr>
                </a:solidFill>
              </a:defRPr>
            </a:lvl1pPr>
            <a:lvl2pPr marL="639310" indent="0">
              <a:buNone/>
              <a:defRPr sz="2500">
                <a:solidFill>
                  <a:schemeClr val="tx1">
                    <a:tint val="75000"/>
                  </a:schemeClr>
                </a:solidFill>
              </a:defRPr>
            </a:lvl2pPr>
            <a:lvl3pPr marL="1278620" indent="0">
              <a:buNone/>
              <a:defRPr sz="2200">
                <a:solidFill>
                  <a:schemeClr val="tx1">
                    <a:tint val="75000"/>
                  </a:schemeClr>
                </a:solidFill>
              </a:defRPr>
            </a:lvl3pPr>
            <a:lvl4pPr marL="1917931" indent="0">
              <a:buNone/>
              <a:defRPr sz="2000">
                <a:solidFill>
                  <a:schemeClr val="tx1">
                    <a:tint val="75000"/>
                  </a:schemeClr>
                </a:solidFill>
              </a:defRPr>
            </a:lvl4pPr>
            <a:lvl5pPr marL="2557241" indent="0">
              <a:buNone/>
              <a:defRPr sz="2000">
                <a:solidFill>
                  <a:schemeClr val="tx1">
                    <a:tint val="75000"/>
                  </a:schemeClr>
                </a:solidFill>
              </a:defRPr>
            </a:lvl5pPr>
            <a:lvl6pPr marL="3196560" indent="0">
              <a:buNone/>
              <a:defRPr sz="2000">
                <a:solidFill>
                  <a:schemeClr val="tx1">
                    <a:tint val="75000"/>
                  </a:schemeClr>
                </a:solidFill>
              </a:defRPr>
            </a:lvl6pPr>
            <a:lvl7pPr marL="3835874" indent="0">
              <a:buNone/>
              <a:defRPr sz="2000">
                <a:solidFill>
                  <a:schemeClr val="tx1">
                    <a:tint val="75000"/>
                  </a:schemeClr>
                </a:solidFill>
              </a:defRPr>
            </a:lvl7pPr>
            <a:lvl8pPr marL="4475185" indent="0">
              <a:buNone/>
              <a:defRPr sz="2000">
                <a:solidFill>
                  <a:schemeClr val="tx1">
                    <a:tint val="75000"/>
                  </a:schemeClr>
                </a:solidFill>
              </a:defRPr>
            </a:lvl8pPr>
            <a:lvl9pPr marL="511450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95670"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9067800"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39310" indent="0">
              <a:buNone/>
              <a:defRPr sz="2800" b="1"/>
            </a:lvl2pPr>
            <a:lvl3pPr marL="1278620" indent="0">
              <a:buNone/>
              <a:defRPr sz="2500" b="1"/>
            </a:lvl3pPr>
            <a:lvl4pPr marL="1917931" indent="0">
              <a:buNone/>
              <a:defRPr sz="2200" b="1"/>
            </a:lvl4pPr>
            <a:lvl5pPr marL="2557241" indent="0">
              <a:buNone/>
              <a:defRPr sz="2200" b="1"/>
            </a:lvl5pPr>
            <a:lvl6pPr marL="3196560" indent="0">
              <a:buNone/>
              <a:defRPr sz="2200" b="1"/>
            </a:lvl6pPr>
            <a:lvl7pPr marL="3835874" indent="0">
              <a:buNone/>
              <a:defRPr sz="2200" b="1"/>
            </a:lvl7pPr>
            <a:lvl8pPr marL="4475185" indent="0">
              <a:buNone/>
              <a:defRPr sz="2200" b="1"/>
            </a:lvl8pPr>
            <a:lvl9pPr marL="5114500"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503050" y="2149158"/>
            <a:ext cx="5658485" cy="895667"/>
          </a:xfrm>
        </p:spPr>
        <p:txBody>
          <a:bodyPr anchor="b"/>
          <a:lstStyle>
            <a:lvl1pPr marL="0" indent="0">
              <a:buNone/>
              <a:defRPr sz="3400" b="1"/>
            </a:lvl1pPr>
            <a:lvl2pPr marL="639310" indent="0">
              <a:buNone/>
              <a:defRPr sz="2800" b="1"/>
            </a:lvl2pPr>
            <a:lvl3pPr marL="1278620" indent="0">
              <a:buNone/>
              <a:defRPr sz="2500" b="1"/>
            </a:lvl3pPr>
            <a:lvl4pPr marL="1917931" indent="0">
              <a:buNone/>
              <a:defRPr sz="2200" b="1"/>
            </a:lvl4pPr>
            <a:lvl5pPr marL="2557241" indent="0">
              <a:buNone/>
              <a:defRPr sz="2200" b="1"/>
            </a:lvl5pPr>
            <a:lvl6pPr marL="3196560" indent="0">
              <a:buNone/>
              <a:defRPr sz="2200" b="1"/>
            </a:lvl6pPr>
            <a:lvl7pPr marL="3835874" indent="0">
              <a:buNone/>
              <a:defRPr sz="2200" b="1"/>
            </a:lvl7pPr>
            <a:lvl8pPr marL="4475185" indent="0">
              <a:buNone/>
              <a:defRPr sz="2200" b="1"/>
            </a:lvl8pPr>
            <a:lvl9pPr marL="5114500"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503050"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0080" y="2073861"/>
            <a:ext cx="5654040" cy="6336348"/>
          </a:xfrm>
        </p:spPr>
        <p:txBody>
          <a:bodyPr/>
          <a:lstStyle>
            <a:lvl1pPr>
              <a:defRPr sz="3900"/>
            </a:lvl1pPr>
            <a:lvl2pPr>
              <a:defRPr sz="3400"/>
            </a:lvl2pPr>
            <a:lvl3pPr>
              <a:defRPr sz="2800"/>
            </a:lvl3pPr>
            <a:lvl4pPr>
              <a:defRPr sz="2500"/>
            </a:lvl4pPr>
            <a:lvl5pPr>
              <a:defRPr sz="2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507480" y="2073861"/>
            <a:ext cx="5654040" cy="6336348"/>
          </a:xfrm>
        </p:spPr>
        <p:txBody>
          <a:bodyPr/>
          <a:lstStyle>
            <a:lvl1pPr>
              <a:defRPr sz="3900"/>
            </a:lvl1pPr>
            <a:lvl2pPr>
              <a:defRPr sz="3400"/>
            </a:lvl2pPr>
            <a:lvl3pPr>
              <a:defRPr sz="2800"/>
            </a:lvl3pPr>
            <a:lvl4pPr>
              <a:defRPr sz="2500"/>
            </a:lvl4pPr>
            <a:lvl5pPr>
              <a:defRPr sz="2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1/20/2012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800" b="1"/>
            </a:lvl1pPr>
          </a:lstStyle>
          <a:p>
            <a:r>
              <a:rPr lang="en-US" smtClean="0"/>
              <a:t>Click to edit Master title style</a:t>
            </a:r>
            <a:endParaRPr lang="en-IE"/>
          </a:p>
        </p:txBody>
      </p:sp>
      <p:sp>
        <p:nvSpPr>
          <p:cNvPr id="3" name="Content Placeholder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40082" y="2009142"/>
            <a:ext cx="4211638" cy="6567488"/>
          </a:xfrm>
        </p:spPr>
        <p:txBody>
          <a:bodyPr/>
          <a:lstStyle>
            <a:lvl1pPr marL="0" indent="0">
              <a:buNone/>
              <a:defRPr sz="2000"/>
            </a:lvl1pPr>
            <a:lvl2pPr marL="639310" indent="0">
              <a:buNone/>
              <a:defRPr sz="1700"/>
            </a:lvl2pPr>
            <a:lvl3pPr marL="1278620" indent="0">
              <a:buNone/>
              <a:defRPr sz="1400"/>
            </a:lvl3pPr>
            <a:lvl4pPr marL="1917931" indent="0">
              <a:buNone/>
              <a:defRPr sz="1300"/>
            </a:lvl4pPr>
            <a:lvl5pPr marL="2557241" indent="0">
              <a:buNone/>
              <a:defRPr sz="1300"/>
            </a:lvl5pPr>
            <a:lvl6pPr marL="3196560" indent="0">
              <a:buNone/>
              <a:defRPr sz="1300"/>
            </a:lvl6pPr>
            <a:lvl7pPr marL="3835874" indent="0">
              <a:buNone/>
              <a:defRPr sz="1300"/>
            </a:lvl7pPr>
            <a:lvl8pPr marL="4475185" indent="0">
              <a:buNone/>
              <a:defRPr sz="1300"/>
            </a:lvl8pPr>
            <a:lvl9pPr marL="511450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smtClean="0"/>
              <a:t>Click to edit Master title style</a:t>
            </a:r>
            <a:endParaRPr lang="en-IE"/>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39310" indent="0">
              <a:buNone/>
              <a:defRPr sz="3900"/>
            </a:lvl2pPr>
            <a:lvl3pPr marL="1278620" indent="0">
              <a:buNone/>
              <a:defRPr sz="3400"/>
            </a:lvl3pPr>
            <a:lvl4pPr marL="1917931" indent="0">
              <a:buNone/>
              <a:defRPr sz="2800"/>
            </a:lvl4pPr>
            <a:lvl5pPr marL="2557241" indent="0">
              <a:buNone/>
              <a:defRPr sz="2800"/>
            </a:lvl5pPr>
            <a:lvl6pPr marL="3196560" indent="0">
              <a:buNone/>
              <a:defRPr sz="2800"/>
            </a:lvl6pPr>
            <a:lvl7pPr marL="3835874" indent="0">
              <a:buNone/>
              <a:defRPr sz="2800"/>
            </a:lvl7pPr>
            <a:lvl8pPr marL="4475185" indent="0">
              <a:buNone/>
              <a:defRPr sz="2800"/>
            </a:lvl8pPr>
            <a:lvl9pPr marL="5114500" indent="0">
              <a:buNone/>
              <a:defRPr sz="2800"/>
            </a:lvl9pPr>
          </a:lstStyle>
          <a:p>
            <a:endParaRPr lang="en-IE"/>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39310" indent="0">
              <a:buNone/>
              <a:defRPr sz="1700"/>
            </a:lvl2pPr>
            <a:lvl3pPr marL="1278620" indent="0">
              <a:buNone/>
              <a:defRPr sz="1400"/>
            </a:lvl3pPr>
            <a:lvl4pPr marL="1917931" indent="0">
              <a:buNone/>
              <a:defRPr sz="1300"/>
            </a:lvl4pPr>
            <a:lvl5pPr marL="2557241" indent="0">
              <a:buNone/>
              <a:defRPr sz="1300"/>
            </a:lvl5pPr>
            <a:lvl6pPr marL="3196560" indent="0">
              <a:buNone/>
              <a:defRPr sz="1300"/>
            </a:lvl6pPr>
            <a:lvl7pPr marL="3835874" indent="0">
              <a:buNone/>
              <a:defRPr sz="1300"/>
            </a:lvl7pPr>
            <a:lvl8pPr marL="4475185" indent="0">
              <a:buNone/>
              <a:defRPr sz="1300"/>
            </a:lvl8pPr>
            <a:lvl9pPr marL="511450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94973" y="537845"/>
            <a:ext cx="4031615" cy="11470323"/>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95668" y="537845"/>
            <a:ext cx="11885930" cy="114703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D8BD707-D9CF-40AE-B4C6-C98DA3205C09}" type="datetimeFigureOut">
              <a:rPr lang="en-US" smtClean="0"/>
              <a:pPr/>
              <a:t>1/20/2012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382270"/>
            <a:ext cx="11521440" cy="16002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40080" y="7574280"/>
            <a:ext cx="5656263" cy="1066800"/>
          </a:xfrm>
          <a:solidFill>
            <a:schemeClr val="accent1"/>
          </a:solidFill>
          <a:ln w="9652">
            <a:solidFill>
              <a:schemeClr val="accent1"/>
            </a:solidFill>
            <a:miter lim="800000"/>
          </a:ln>
        </p:spPr>
        <p:txBody>
          <a:bodyPr lIns="255909" anchor="ctr"/>
          <a:lstStyle>
            <a:lvl1pPr marL="0" indent="0">
              <a:buNone/>
              <a:defRPr sz="3400" b="0">
                <a:solidFill>
                  <a:schemeClr val="bg1"/>
                </a:solidFill>
              </a:defRPr>
            </a:lvl1pPr>
            <a:lvl2pPr>
              <a:buNone/>
              <a:defRPr sz="2800" b="1"/>
            </a:lvl2pPr>
            <a:lvl3pPr>
              <a:buNone/>
              <a:defRPr sz="2500" b="1"/>
            </a:lvl3pPr>
            <a:lvl4pPr>
              <a:buNone/>
              <a:defRPr sz="2200" b="1"/>
            </a:lvl4pPr>
            <a:lvl5pPr>
              <a:buNone/>
              <a:defRPr sz="22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503043" y="7574280"/>
            <a:ext cx="5658485" cy="1066800"/>
          </a:xfrm>
          <a:solidFill>
            <a:schemeClr val="accent1"/>
          </a:solidFill>
          <a:ln w="9652">
            <a:solidFill>
              <a:schemeClr val="accent1"/>
            </a:solidFill>
            <a:miter lim="800000"/>
          </a:ln>
        </p:spPr>
        <p:txBody>
          <a:bodyPr lIns="255909" anchor="ctr"/>
          <a:lstStyle>
            <a:lvl1pPr marL="0" indent="0">
              <a:buNone/>
              <a:defRPr sz="3400" b="0">
                <a:solidFill>
                  <a:schemeClr val="bg1"/>
                </a:solidFill>
              </a:defRPr>
            </a:lvl1pPr>
            <a:lvl2pPr>
              <a:buNone/>
              <a:defRPr sz="2800" b="1"/>
            </a:lvl2pPr>
            <a:lvl3pPr>
              <a:buNone/>
              <a:defRPr sz="2500" b="1"/>
            </a:lvl3pPr>
            <a:lvl4pPr>
              <a:buNone/>
              <a:defRPr sz="2200" b="1"/>
            </a:lvl4pPr>
            <a:lvl5pPr>
              <a:buNone/>
              <a:defRPr sz="22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40080" y="2022012"/>
            <a:ext cx="5656263" cy="5518468"/>
          </a:xfrm>
          <a:ln>
            <a:noFill/>
            <a:prstDash val="sysDash"/>
            <a:miter lim="800000"/>
          </a:ln>
        </p:spPr>
        <p:txBody>
          <a:bodyPr/>
          <a:lstStyle>
            <a:lvl1pPr>
              <a:defRPr sz="3400"/>
            </a:lvl1pPr>
            <a:lvl2pPr>
              <a:defRPr sz="2800"/>
            </a:lvl2pPr>
            <a:lvl3pPr>
              <a:defRPr sz="2500"/>
            </a:lvl3pPr>
            <a:lvl4pPr>
              <a:defRPr sz="2200"/>
            </a:lvl4pPr>
            <a:lvl5pPr>
              <a:defRPr sz="2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503041" y="2022012"/>
            <a:ext cx="5658485" cy="5518468"/>
          </a:xfrm>
          <a:ln>
            <a:noFill/>
            <a:prstDash val="sysDash"/>
            <a:miter lim="800000"/>
          </a:ln>
        </p:spPr>
        <p:txBody>
          <a:bodyPr/>
          <a:lstStyle>
            <a:lvl1pPr>
              <a:spcBef>
                <a:spcPts val="0"/>
              </a:spcBef>
              <a:defRPr sz="3400"/>
            </a:lvl1pPr>
            <a:lvl2pPr>
              <a:defRPr sz="2800"/>
            </a:lvl2pPr>
            <a:lvl3pPr>
              <a:defRPr sz="2500"/>
            </a:lvl3pPr>
            <a:lvl4pPr>
              <a:defRPr sz="2200"/>
            </a:lvl4pPr>
            <a:lvl5pPr>
              <a:defRPr sz="2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1/20/2012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1/20/2012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1/20/2012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80160" y="6827520"/>
            <a:ext cx="10474486" cy="640080"/>
          </a:xfrm>
        </p:spPr>
        <p:txBody>
          <a:bodyPr vert="horz" anchor="t">
            <a:noAutofit/>
            <a:sp3d prstMaterial="softEdge">
              <a:bevelT w="0" h="0"/>
            </a:sp3d>
          </a:bodyPr>
          <a:lstStyle>
            <a:lvl1pPr algn="r">
              <a:buNone/>
              <a:defRPr sz="3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187440" y="7497143"/>
            <a:ext cx="5564429" cy="1280160"/>
          </a:xfrm>
        </p:spPr>
        <p:txBody>
          <a:bodyPr/>
          <a:lstStyle>
            <a:lvl1pPr marL="0" indent="0" algn="r">
              <a:buNone/>
              <a:defRPr sz="2200"/>
            </a:lvl1pPr>
            <a:lvl2pPr>
              <a:buNone/>
              <a:defRPr sz="1700"/>
            </a:lvl2pPr>
            <a:lvl3pPr>
              <a:buNone/>
              <a:defRPr sz="1400"/>
            </a:lvl3pPr>
            <a:lvl4pPr>
              <a:buNone/>
              <a:defRPr sz="1300"/>
            </a:lvl4pPr>
            <a:lvl5pPr>
              <a:buNone/>
              <a:defRPr sz="13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80160" y="384048"/>
            <a:ext cx="10471709" cy="6400800"/>
          </a:xfrm>
        </p:spPr>
        <p:txBody>
          <a:bodyPr/>
          <a:lstStyle>
            <a:lvl1pPr>
              <a:defRPr sz="4500"/>
            </a:lvl1pPr>
            <a:lvl2pPr>
              <a:defRPr sz="3900"/>
            </a:lvl2pPr>
            <a:lvl3pPr>
              <a:defRPr sz="3400"/>
            </a:lvl3pPr>
            <a:lvl4pPr>
              <a:defRPr sz="2800"/>
            </a:lvl4pPr>
            <a:lvl5pPr>
              <a:defRPr sz="2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9417845" y="8971122"/>
            <a:ext cx="2688336" cy="512064"/>
          </a:xfrm>
        </p:spPr>
        <p:txBody>
          <a:bodyPr/>
          <a:lstStyle>
            <a:extLst/>
          </a:lstStyle>
          <a:p>
            <a:fld id="{1D8BD707-D9CF-40AE-B4C6-C98DA3205C09}" type="datetimeFigureOut">
              <a:rPr lang="en-US" smtClean="0"/>
              <a:pPr/>
              <a:t>1/20/2012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97725" y="7620764"/>
            <a:ext cx="10027920" cy="907525"/>
          </a:xfrm>
          <a:noFill/>
        </p:spPr>
        <p:txBody>
          <a:bodyPr lIns="127954" tIns="0" rIns="127954" anchor="t"/>
          <a:lstStyle>
            <a:lvl1pPr marL="0" marR="25592" indent="0" algn="r">
              <a:buNone/>
              <a:defRPr sz="2000"/>
            </a:lvl1pPr>
            <a:lvl2pPr>
              <a:defRPr sz="1700"/>
            </a:lvl2pPr>
            <a:lvl3pPr>
              <a:defRPr sz="1400"/>
            </a:lvl3pPr>
            <a:lvl4pPr>
              <a:defRPr sz="1300"/>
            </a:lvl4pPr>
            <a:lvl5pPr>
              <a:defRPr sz="13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20040" y="265955"/>
            <a:ext cx="12161520" cy="6144768"/>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45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1/20/2012</a:t>
            </a:fld>
            <a:endParaRPr lang="en-US" dirty="0"/>
          </a:p>
        </p:txBody>
      </p:sp>
      <p:sp>
        <p:nvSpPr>
          <p:cNvPr id="6" name="Footer Placeholder 5"/>
          <p:cNvSpPr>
            <a:spLocks noGrp="1"/>
          </p:cNvSpPr>
          <p:nvPr>
            <p:ph type="ftr" sz="quarter" idx="11"/>
          </p:nvPr>
        </p:nvSpPr>
        <p:spPr>
          <a:xfrm>
            <a:off x="6132107" y="8971128"/>
            <a:ext cx="3290953" cy="51117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320040" y="6811172"/>
            <a:ext cx="11305605" cy="787741"/>
          </a:xfrm>
          <a:noFill/>
        </p:spPr>
        <p:txBody>
          <a:bodyPr anchor="t">
            <a:sp3d prstMaterial="softEdge"/>
          </a:bodyPr>
          <a:lstStyle>
            <a:lvl1pPr marR="0" algn="r">
              <a:buNone/>
              <a:defRPr sz="42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98982" y="8322911"/>
            <a:ext cx="6916874" cy="128950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27954" tIns="63980" rIns="127954" bIns="63980" anchor="t" compatLnSpc="1"/>
          <a:lstStyle>
            <a:extLst/>
          </a:lstStyle>
          <a:p>
            <a:endParaRPr kumimoji="0" lang="en-US" dirty="0"/>
          </a:p>
        </p:txBody>
      </p:sp>
      <p:sp>
        <p:nvSpPr>
          <p:cNvPr id="9" name="Freeform 8"/>
          <p:cNvSpPr>
            <a:spLocks/>
          </p:cNvSpPr>
          <p:nvPr/>
        </p:nvSpPr>
        <p:spPr bwMode="auto">
          <a:xfrm>
            <a:off x="680010" y="8314615"/>
            <a:ext cx="5166631" cy="130683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27954" tIns="63980" rIns="127954" bIns="63980" anchor="t" compatLnSpc="1"/>
          <a:lstStyle>
            <a:extLst/>
          </a:lstStyle>
          <a:p>
            <a:endParaRPr kumimoji="0" lang="en-US" dirty="0"/>
          </a:p>
        </p:txBody>
      </p:sp>
      <p:sp>
        <p:nvSpPr>
          <p:cNvPr id="10" name="Right Triangle 9"/>
          <p:cNvSpPr>
            <a:spLocks/>
          </p:cNvSpPr>
          <p:nvPr/>
        </p:nvSpPr>
        <p:spPr bwMode="auto">
          <a:xfrm>
            <a:off x="-8459" y="8107754"/>
            <a:ext cx="4763240" cy="1513215"/>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27954" tIns="63980" rIns="127954" bIns="63980" anchor="ctr" compatLnSpc="1"/>
          <a:lstStyle>
            <a:extLst/>
          </a:lstStyle>
          <a:p>
            <a:pPr algn="ctr" eaLnBrk="1" latinLnBrk="0" hangingPunct="1"/>
            <a:endParaRPr kumimoji="0" lang="en-US" dirty="0"/>
          </a:p>
        </p:txBody>
      </p:sp>
      <p:cxnSp>
        <p:nvCxnSpPr>
          <p:cNvPr id="11" name="Straight Connector 10"/>
          <p:cNvCxnSpPr/>
          <p:nvPr/>
        </p:nvCxnSpPr>
        <p:spPr>
          <a:xfrm>
            <a:off x="-12929" y="8102835"/>
            <a:ext cx="4767713" cy="151813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2129757" y="6983816"/>
            <a:ext cx="256032" cy="32004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7954" tIns="63980" rIns="127954" bIns="63980" anchor="ctr"/>
          <a:lstStyle>
            <a:extLst/>
          </a:lstStyle>
          <a:p>
            <a:pPr algn="l" eaLnBrk="1" latinLnBrk="0" hangingPunct="1"/>
            <a:endParaRPr kumimoji="0" lang="en-US" dirty="0"/>
          </a:p>
        </p:txBody>
      </p:sp>
      <p:sp>
        <p:nvSpPr>
          <p:cNvPr id="13" name="Chevron 12"/>
          <p:cNvSpPr/>
          <p:nvPr/>
        </p:nvSpPr>
        <p:spPr>
          <a:xfrm>
            <a:off x="11868774" y="6983816"/>
            <a:ext cx="256032" cy="32004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7954" tIns="63980" rIns="127954" bIns="63980"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98982" y="8322911"/>
            <a:ext cx="6916874" cy="128950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27954" tIns="63980" rIns="127954" bIns="63980" anchor="t" compatLnSpc="1"/>
          <a:lstStyle>
            <a:extLst/>
          </a:lstStyle>
          <a:p>
            <a:endParaRPr kumimoji="0" lang="en-US" dirty="0"/>
          </a:p>
        </p:txBody>
      </p:sp>
      <p:sp>
        <p:nvSpPr>
          <p:cNvPr id="12" name="Freeform 11"/>
          <p:cNvSpPr>
            <a:spLocks/>
          </p:cNvSpPr>
          <p:nvPr/>
        </p:nvSpPr>
        <p:spPr bwMode="auto">
          <a:xfrm>
            <a:off x="680010" y="8314615"/>
            <a:ext cx="5166631" cy="130683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27954" tIns="63980" rIns="127954" bIns="63980" anchor="t" compatLnSpc="1"/>
          <a:lstStyle>
            <a:extLst/>
          </a:lstStyle>
          <a:p>
            <a:endParaRPr kumimoji="0" lang="en-US" dirty="0"/>
          </a:p>
        </p:txBody>
      </p:sp>
      <p:sp>
        <p:nvSpPr>
          <p:cNvPr id="14" name="Right Triangle 13"/>
          <p:cNvSpPr>
            <a:spLocks/>
          </p:cNvSpPr>
          <p:nvPr/>
        </p:nvSpPr>
        <p:spPr bwMode="auto">
          <a:xfrm>
            <a:off x="-8459" y="8107754"/>
            <a:ext cx="4763240" cy="1513215"/>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27954" tIns="63980" rIns="127954" bIns="63980" anchor="ctr" compatLnSpc="1"/>
          <a:lstStyle>
            <a:extLst/>
          </a:lstStyle>
          <a:p>
            <a:pPr algn="ctr" eaLnBrk="1" latinLnBrk="0" hangingPunct="1"/>
            <a:endParaRPr kumimoji="0" lang="en-US" dirty="0"/>
          </a:p>
        </p:txBody>
      </p:sp>
      <p:cxnSp>
        <p:nvCxnSpPr>
          <p:cNvPr id="15" name="Straight Connector 14"/>
          <p:cNvCxnSpPr/>
          <p:nvPr/>
        </p:nvCxnSpPr>
        <p:spPr>
          <a:xfrm>
            <a:off x="-12929" y="8102835"/>
            <a:ext cx="4767713" cy="151813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40080" y="384493"/>
            <a:ext cx="11521440" cy="1600200"/>
          </a:xfrm>
          <a:prstGeom prst="rect">
            <a:avLst/>
          </a:prstGeom>
        </p:spPr>
        <p:txBody>
          <a:bodyPr vert="horz" lIns="127954" tIns="63980" rIns="127954" bIns="63980"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40080" y="2073861"/>
            <a:ext cx="11521440" cy="6336348"/>
          </a:xfrm>
          <a:prstGeom prst="rect">
            <a:avLst/>
          </a:prstGeom>
        </p:spPr>
        <p:txBody>
          <a:bodyPr vert="horz" lIns="127954" tIns="63980" rIns="127954" bIns="6398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9417845" y="8971122"/>
            <a:ext cx="2688336" cy="512064"/>
          </a:xfrm>
          <a:prstGeom prst="rect">
            <a:avLst/>
          </a:prstGeom>
        </p:spPr>
        <p:txBody>
          <a:bodyPr vert="horz" lIns="127954" tIns="63980" rIns="127954" bIns="63980" anchor="b"/>
          <a:lstStyle>
            <a:lvl1pPr algn="l" eaLnBrk="1" latinLnBrk="0" hangingPunct="1">
              <a:defRPr kumimoji="0" sz="1400">
                <a:solidFill>
                  <a:schemeClr val="tx1"/>
                </a:solidFill>
              </a:defRPr>
            </a:lvl1pPr>
            <a:extLst/>
          </a:lstStyle>
          <a:p>
            <a:fld id="{1D8BD707-D9CF-40AE-B4C6-C98DA3205C09}" type="datetimeFigureOut">
              <a:rPr lang="en-US" smtClean="0"/>
              <a:pPr/>
              <a:t>1/20/2012</a:t>
            </a:fld>
            <a:endParaRPr lang="en-US" dirty="0"/>
          </a:p>
        </p:txBody>
      </p:sp>
      <p:sp>
        <p:nvSpPr>
          <p:cNvPr id="22" name="Footer Placeholder 21"/>
          <p:cNvSpPr>
            <a:spLocks noGrp="1"/>
          </p:cNvSpPr>
          <p:nvPr>
            <p:ph type="ftr" sz="quarter" idx="3"/>
          </p:nvPr>
        </p:nvSpPr>
        <p:spPr>
          <a:xfrm>
            <a:off x="6132107" y="8971128"/>
            <a:ext cx="3290953" cy="511175"/>
          </a:xfrm>
          <a:prstGeom prst="rect">
            <a:avLst/>
          </a:prstGeom>
        </p:spPr>
        <p:txBody>
          <a:bodyPr vert="horz" lIns="127954" tIns="63980" rIns="127954" bIns="63980" anchor="b"/>
          <a:lstStyle>
            <a:lvl1pPr algn="r" eaLnBrk="1" latinLnBrk="0" hangingPunct="1">
              <a:defRPr kumimoji="0" sz="14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2106181" y="8971128"/>
            <a:ext cx="512064" cy="511175"/>
          </a:xfrm>
          <a:prstGeom prst="rect">
            <a:avLst/>
          </a:prstGeom>
        </p:spPr>
        <p:txBody>
          <a:bodyPr vert="horz" lIns="127954" tIns="63980" rIns="127954" bIns="63980" anchor="b"/>
          <a:lstStyle>
            <a:lvl1pPr algn="r" eaLnBrk="1" latinLnBrk="0" hangingPunct="1">
              <a:defRPr kumimoji="0" sz="14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7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511818" indent="-358273" algn="l" rtl="0" eaLnBrk="1" latinLnBrk="0" hangingPunct="1">
        <a:spcBef>
          <a:spcPts val="560"/>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70090" indent="-319886" algn="l" rtl="0" eaLnBrk="1" latinLnBrk="0" hangingPunct="1">
        <a:spcBef>
          <a:spcPts val="454"/>
        </a:spcBef>
        <a:buClr>
          <a:schemeClr val="accent1"/>
        </a:buClr>
        <a:buFont typeface="Verdana"/>
        <a:buChar char="◦"/>
        <a:defRPr kumimoji="0" sz="3200" kern="1200">
          <a:solidFill>
            <a:schemeClr val="tx1"/>
          </a:solidFill>
          <a:latin typeface="+mn-lt"/>
          <a:ea typeface="+mn-ea"/>
          <a:cs typeface="+mn-cs"/>
        </a:defRPr>
      </a:lvl2pPr>
      <a:lvl3pPr marL="1202774" indent="-319886" algn="l" rtl="0" eaLnBrk="1" latinLnBrk="0" hangingPunct="1">
        <a:spcBef>
          <a:spcPts val="490"/>
        </a:spcBef>
        <a:buClr>
          <a:schemeClr val="accent2"/>
        </a:buClr>
        <a:buSzPct val="100000"/>
        <a:buFont typeface="Wingdings 2"/>
        <a:buChar char=""/>
        <a:defRPr kumimoji="0" sz="2900" kern="1200">
          <a:solidFill>
            <a:schemeClr val="tx1"/>
          </a:solidFill>
          <a:latin typeface="+mn-lt"/>
          <a:ea typeface="+mn-ea"/>
          <a:cs typeface="+mn-cs"/>
        </a:defRPr>
      </a:lvl3pPr>
      <a:lvl4pPr marL="1599433" indent="-319886" algn="l" rtl="0" eaLnBrk="1" latinLnBrk="0" hangingPunct="1">
        <a:spcBef>
          <a:spcPts val="490"/>
        </a:spcBef>
        <a:buClr>
          <a:schemeClr val="accent2"/>
        </a:buClr>
        <a:buFont typeface="Wingdings 2"/>
        <a:buChar char=""/>
        <a:defRPr kumimoji="0" sz="2700" kern="1200">
          <a:solidFill>
            <a:schemeClr val="tx1"/>
          </a:solidFill>
          <a:latin typeface="+mn-lt"/>
          <a:ea typeface="+mn-ea"/>
          <a:cs typeface="+mn-cs"/>
        </a:defRPr>
      </a:lvl4pPr>
      <a:lvl5pPr marL="1919316" indent="-319886" algn="l" rtl="0" eaLnBrk="1" latinLnBrk="0" hangingPunct="1">
        <a:spcBef>
          <a:spcPts val="490"/>
        </a:spcBef>
        <a:buClr>
          <a:schemeClr val="accent2"/>
        </a:buClr>
        <a:buFont typeface="Wingdings 2"/>
        <a:buChar char=""/>
        <a:defRPr kumimoji="0" sz="2500" kern="1200">
          <a:solidFill>
            <a:schemeClr val="tx1"/>
          </a:solidFill>
          <a:latin typeface="+mn-lt"/>
          <a:ea typeface="+mn-ea"/>
          <a:cs typeface="+mn-cs"/>
        </a:defRPr>
      </a:lvl5pPr>
      <a:lvl6pPr marL="2239205" indent="-319886" algn="l" rtl="0" eaLnBrk="1" latinLnBrk="0" hangingPunct="1">
        <a:spcBef>
          <a:spcPts val="490"/>
        </a:spcBef>
        <a:buClr>
          <a:schemeClr val="accent3"/>
        </a:buClr>
        <a:buFont typeface="Wingdings 2"/>
        <a:buChar char=""/>
        <a:defRPr kumimoji="0" sz="2500" kern="1200">
          <a:solidFill>
            <a:schemeClr val="tx1"/>
          </a:solidFill>
          <a:latin typeface="+mn-lt"/>
          <a:ea typeface="+mn-ea"/>
          <a:cs typeface="+mn-cs"/>
        </a:defRPr>
      </a:lvl6pPr>
      <a:lvl7pPr marL="2559089" indent="-319886" algn="l" rtl="0" eaLnBrk="1" latinLnBrk="0" hangingPunct="1">
        <a:spcBef>
          <a:spcPts val="490"/>
        </a:spcBef>
        <a:buClr>
          <a:schemeClr val="accent3"/>
        </a:buClr>
        <a:buFont typeface="Wingdings 2"/>
        <a:buChar char=""/>
        <a:defRPr kumimoji="0" sz="2200" kern="1200">
          <a:solidFill>
            <a:schemeClr val="tx1"/>
          </a:solidFill>
          <a:latin typeface="+mn-lt"/>
          <a:ea typeface="+mn-ea"/>
          <a:cs typeface="+mn-cs"/>
        </a:defRPr>
      </a:lvl7pPr>
      <a:lvl8pPr marL="2878977" indent="-319886" algn="l" rtl="0" eaLnBrk="1" latinLnBrk="0" hangingPunct="1">
        <a:spcBef>
          <a:spcPts val="490"/>
        </a:spcBef>
        <a:buClr>
          <a:schemeClr val="accent3"/>
        </a:buClr>
        <a:buFont typeface="Wingdings 2"/>
        <a:buChar char=""/>
        <a:defRPr kumimoji="0" sz="2200" kern="1200">
          <a:solidFill>
            <a:schemeClr val="tx1"/>
          </a:solidFill>
          <a:latin typeface="+mn-lt"/>
          <a:ea typeface="+mn-ea"/>
          <a:cs typeface="+mn-cs"/>
        </a:defRPr>
      </a:lvl8pPr>
      <a:lvl9pPr marL="3198861" indent="-319886" algn="l" rtl="0" eaLnBrk="1" latinLnBrk="0" hangingPunct="1">
        <a:spcBef>
          <a:spcPts val="490"/>
        </a:spcBef>
        <a:buClr>
          <a:schemeClr val="accent3"/>
        </a:buClr>
        <a:buFont typeface="Wingdings 2"/>
        <a:buChar char=""/>
        <a:defRPr kumimoji="0" sz="2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39772" algn="l" rtl="0" eaLnBrk="1" latinLnBrk="0" hangingPunct="1">
        <a:defRPr kumimoji="0" kern="1200">
          <a:solidFill>
            <a:schemeClr val="tx1"/>
          </a:solidFill>
          <a:latin typeface="+mn-lt"/>
          <a:ea typeface="+mn-ea"/>
          <a:cs typeface="+mn-cs"/>
        </a:defRPr>
      </a:lvl2pPr>
      <a:lvl3pPr marL="1279544" algn="l" rtl="0" eaLnBrk="1" latinLnBrk="0" hangingPunct="1">
        <a:defRPr kumimoji="0" kern="1200">
          <a:solidFill>
            <a:schemeClr val="tx1"/>
          </a:solidFill>
          <a:latin typeface="+mn-lt"/>
          <a:ea typeface="+mn-ea"/>
          <a:cs typeface="+mn-cs"/>
        </a:defRPr>
      </a:lvl3pPr>
      <a:lvl4pPr marL="1919316" algn="l" rtl="0" eaLnBrk="1" latinLnBrk="0" hangingPunct="1">
        <a:defRPr kumimoji="0" kern="1200">
          <a:solidFill>
            <a:schemeClr val="tx1"/>
          </a:solidFill>
          <a:latin typeface="+mn-lt"/>
          <a:ea typeface="+mn-ea"/>
          <a:cs typeface="+mn-cs"/>
        </a:defRPr>
      </a:lvl4pPr>
      <a:lvl5pPr marL="2559089" algn="l" rtl="0" eaLnBrk="1" latinLnBrk="0" hangingPunct="1">
        <a:defRPr kumimoji="0" kern="1200">
          <a:solidFill>
            <a:schemeClr val="tx1"/>
          </a:solidFill>
          <a:latin typeface="+mn-lt"/>
          <a:ea typeface="+mn-ea"/>
          <a:cs typeface="+mn-cs"/>
        </a:defRPr>
      </a:lvl5pPr>
      <a:lvl6pPr marL="3198861" algn="l" rtl="0" eaLnBrk="1" latinLnBrk="0" hangingPunct="1">
        <a:defRPr kumimoji="0" kern="1200">
          <a:solidFill>
            <a:schemeClr val="tx1"/>
          </a:solidFill>
          <a:latin typeface="+mn-lt"/>
          <a:ea typeface="+mn-ea"/>
          <a:cs typeface="+mn-cs"/>
        </a:defRPr>
      </a:lvl6pPr>
      <a:lvl7pPr marL="3838638" algn="l" rtl="0" eaLnBrk="1" latinLnBrk="0" hangingPunct="1">
        <a:defRPr kumimoji="0" kern="1200">
          <a:solidFill>
            <a:schemeClr val="tx1"/>
          </a:solidFill>
          <a:latin typeface="+mn-lt"/>
          <a:ea typeface="+mn-ea"/>
          <a:cs typeface="+mn-cs"/>
        </a:defRPr>
      </a:lvl7pPr>
      <a:lvl8pPr marL="4478410" algn="l" rtl="0" eaLnBrk="1" latinLnBrk="0" hangingPunct="1">
        <a:defRPr kumimoji="0" kern="1200">
          <a:solidFill>
            <a:schemeClr val="tx1"/>
          </a:solidFill>
          <a:latin typeface="+mn-lt"/>
          <a:ea typeface="+mn-ea"/>
          <a:cs typeface="+mn-cs"/>
        </a:defRPr>
      </a:lvl8pPr>
      <a:lvl9pPr marL="5118182"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40080" y="384493"/>
            <a:ext cx="11521440" cy="1600200"/>
          </a:xfrm>
          <a:prstGeom prst="rect">
            <a:avLst/>
          </a:prstGeom>
        </p:spPr>
        <p:txBody>
          <a:bodyPr vert="horz" lIns="128001" tIns="64001" rIns="128001" bIns="64001"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40080" y="2240280"/>
            <a:ext cx="11521440" cy="6592824"/>
          </a:xfrm>
          <a:prstGeom prst="rect">
            <a:avLst/>
          </a:prstGeom>
        </p:spPr>
        <p:txBody>
          <a:bodyPr vert="horz" lIns="128001" tIns="64001" rIns="128001" bIns="6400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 y="8983347"/>
            <a:ext cx="2987040" cy="511175"/>
          </a:xfrm>
          <a:prstGeom prst="rect">
            <a:avLst/>
          </a:prstGeom>
        </p:spPr>
        <p:txBody>
          <a:bodyPr vert="horz" lIns="128001" tIns="64001" rIns="128001" bIns="64001" anchor="b"/>
          <a:lstStyle>
            <a:lvl1pPr algn="l" eaLnBrk="1" latinLnBrk="0" hangingPunct="1">
              <a:defRPr kumimoji="0" sz="1700">
                <a:solidFill>
                  <a:schemeClr val="tx1">
                    <a:shade val="50000"/>
                  </a:schemeClr>
                </a:solidFill>
              </a:defRPr>
            </a:lvl1pPr>
          </a:lstStyle>
          <a:p>
            <a:fld id="{1D8BD707-D9CF-40AE-B4C6-C98DA3205C09}" type="datetimeFigureOut">
              <a:rPr lang="en-US" smtClean="0"/>
              <a:pPr/>
              <a:t>1/20/2012</a:t>
            </a:fld>
            <a:endParaRPr lang="en-US" dirty="0"/>
          </a:p>
        </p:txBody>
      </p:sp>
      <p:sp>
        <p:nvSpPr>
          <p:cNvPr id="3" name="Footer Placeholder 2"/>
          <p:cNvSpPr>
            <a:spLocks noGrp="1"/>
          </p:cNvSpPr>
          <p:nvPr>
            <p:ph type="ftr" sz="quarter" idx="3"/>
          </p:nvPr>
        </p:nvSpPr>
        <p:spPr>
          <a:xfrm>
            <a:off x="4373880" y="8983347"/>
            <a:ext cx="4053840" cy="511175"/>
          </a:xfrm>
          <a:prstGeom prst="rect">
            <a:avLst/>
          </a:prstGeom>
        </p:spPr>
        <p:txBody>
          <a:bodyPr vert="horz" lIns="128001" tIns="64001" rIns="128001" bIns="64001" anchor="b"/>
          <a:lstStyle>
            <a:lvl1pPr algn="ctr" eaLnBrk="1" latinLnBrk="0" hangingPunct="1">
              <a:defRPr kumimoji="0" sz="17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11094720" y="8983347"/>
            <a:ext cx="1066800" cy="511175"/>
          </a:xfrm>
          <a:prstGeom prst="rect">
            <a:avLst/>
          </a:prstGeom>
        </p:spPr>
        <p:txBody>
          <a:bodyPr vert="horz" lIns="0" tIns="64001" rIns="0" bIns="64001" anchor="b"/>
          <a:lstStyle>
            <a:lvl1pPr algn="r" eaLnBrk="1" latinLnBrk="0" hangingPunct="1">
              <a:defRPr kumimoji="0" sz="1700">
                <a:solidFill>
                  <a:schemeClr val="tx1">
                    <a:shade val="50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57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768004" indent="-576003" algn="l" rtl="0" eaLnBrk="1" latinLnBrk="0" hangingPunct="1">
        <a:spcBef>
          <a:spcPct val="20000"/>
        </a:spcBef>
        <a:buClr>
          <a:schemeClr val="tx1">
            <a:shade val="95000"/>
          </a:schemeClr>
        </a:buClr>
        <a:buSzPct val="65000"/>
        <a:buFont typeface="Wingdings 2"/>
        <a:buChar char=""/>
        <a:defRPr kumimoji="0" sz="3900" kern="1200">
          <a:solidFill>
            <a:schemeClr val="tx1"/>
          </a:solidFill>
          <a:latin typeface="+mn-lt"/>
          <a:ea typeface="+mn-ea"/>
          <a:cs typeface="+mn-cs"/>
        </a:defRPr>
      </a:lvl1pPr>
      <a:lvl2pPr marL="1216006" indent="-396802" algn="l" rtl="0" eaLnBrk="1" latinLnBrk="0" hangingPunct="1">
        <a:spcBef>
          <a:spcPct val="20000"/>
        </a:spcBef>
        <a:buClr>
          <a:schemeClr val="tx1"/>
        </a:buClr>
        <a:buSzPct val="80000"/>
        <a:buFont typeface="Wingdings 2"/>
        <a:buChar char=""/>
        <a:defRPr kumimoji="0" sz="3400" kern="1200">
          <a:solidFill>
            <a:schemeClr val="tx1"/>
          </a:solidFill>
          <a:latin typeface="+mn-lt"/>
          <a:ea typeface="+mn-ea"/>
          <a:cs typeface="+mn-cs"/>
        </a:defRPr>
      </a:lvl2pPr>
      <a:lvl3pPr marL="1587208" indent="-320002" algn="l" rtl="0" eaLnBrk="1" latinLnBrk="0" hangingPunct="1">
        <a:spcBef>
          <a:spcPct val="20000"/>
        </a:spcBef>
        <a:buClr>
          <a:schemeClr val="tx1"/>
        </a:buClr>
        <a:buSzPct val="95000"/>
        <a:buFont typeface="Wingdings"/>
        <a:buChar char=""/>
        <a:defRPr kumimoji="0" sz="3100" kern="1200">
          <a:solidFill>
            <a:schemeClr val="tx1"/>
          </a:solidFill>
          <a:latin typeface="+mn-lt"/>
          <a:ea typeface="+mn-ea"/>
          <a:cs typeface="+mn-cs"/>
        </a:defRPr>
      </a:lvl3pPr>
      <a:lvl4pPr marL="1894410" indent="-256001" algn="l" rtl="0" eaLnBrk="1" latinLnBrk="0" hangingPunct="1">
        <a:spcBef>
          <a:spcPct val="20000"/>
        </a:spcBef>
        <a:buClr>
          <a:schemeClr val="tx1"/>
        </a:buClr>
        <a:buSzPct val="100000"/>
        <a:buFont typeface="Wingdings 3"/>
        <a:buChar char=""/>
        <a:defRPr kumimoji="0" sz="2800" kern="1200">
          <a:solidFill>
            <a:schemeClr val="tx1"/>
          </a:solidFill>
          <a:latin typeface="+mn-lt"/>
          <a:ea typeface="+mn-ea"/>
          <a:cs typeface="+mn-cs"/>
        </a:defRPr>
      </a:lvl4pPr>
      <a:lvl5pPr marL="2163210" indent="-256001" algn="l" rtl="0" eaLnBrk="1" latinLnBrk="0" hangingPunct="1">
        <a:spcBef>
          <a:spcPct val="20000"/>
        </a:spcBef>
        <a:buClr>
          <a:schemeClr val="tx1"/>
        </a:buClr>
        <a:buFont typeface="Wingdings 2"/>
        <a:buChar char=""/>
        <a:defRPr kumimoji="0" sz="2800" kern="1200">
          <a:solidFill>
            <a:schemeClr val="tx1"/>
          </a:solidFill>
          <a:latin typeface="+mn-lt"/>
          <a:ea typeface="+mn-ea"/>
          <a:cs typeface="+mn-cs"/>
        </a:defRPr>
      </a:lvl5pPr>
      <a:lvl6pPr marL="2470412" indent="-256001" algn="l" rtl="0" eaLnBrk="1" latinLnBrk="0" hangingPunct="1">
        <a:spcBef>
          <a:spcPct val="20000"/>
        </a:spcBef>
        <a:buClr>
          <a:schemeClr val="tx1"/>
        </a:buClr>
        <a:buFont typeface="Wingdings 3"/>
        <a:buChar char=""/>
        <a:defRPr kumimoji="0" sz="2500" kern="1200">
          <a:solidFill>
            <a:schemeClr val="tx1"/>
          </a:solidFill>
          <a:latin typeface="+mn-lt"/>
          <a:ea typeface="+mn-ea"/>
          <a:cs typeface="+mn-cs"/>
        </a:defRPr>
      </a:lvl6pPr>
      <a:lvl7pPr marL="2752014" indent="-256001" algn="l" rtl="0" eaLnBrk="1" latinLnBrk="0" hangingPunct="1">
        <a:spcBef>
          <a:spcPct val="20000"/>
        </a:spcBef>
        <a:buClr>
          <a:schemeClr val="tx1"/>
        </a:buClr>
        <a:buFont typeface="Wingdings 2"/>
        <a:buChar char=""/>
        <a:defRPr kumimoji="0" sz="2200" kern="1200">
          <a:solidFill>
            <a:schemeClr val="tx1"/>
          </a:solidFill>
          <a:latin typeface="+mn-lt"/>
          <a:ea typeface="+mn-ea"/>
          <a:cs typeface="+mn-cs"/>
        </a:defRPr>
      </a:lvl7pPr>
      <a:lvl8pPr marL="3033615" indent="-256001"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8pPr>
      <a:lvl9pPr marL="3315217" indent="-256001" algn="l" rtl="0" eaLnBrk="1" latinLnBrk="0" hangingPunct="1">
        <a:spcBef>
          <a:spcPct val="20000"/>
        </a:spcBef>
        <a:buClr>
          <a:schemeClr val="tx1"/>
        </a:buClr>
        <a:buFont typeface="Wingdings 2"/>
        <a:buChar char=""/>
        <a:defRPr kumimoji="0" sz="2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40003" algn="l" rtl="0" eaLnBrk="1" latinLnBrk="0" hangingPunct="1">
        <a:defRPr kumimoji="0" kern="1200">
          <a:solidFill>
            <a:schemeClr val="tx1"/>
          </a:solidFill>
          <a:latin typeface="+mn-lt"/>
          <a:ea typeface="+mn-ea"/>
          <a:cs typeface="+mn-cs"/>
        </a:defRPr>
      </a:lvl2pPr>
      <a:lvl3pPr marL="1280006" algn="l" rtl="0" eaLnBrk="1" latinLnBrk="0" hangingPunct="1">
        <a:defRPr kumimoji="0" kern="1200">
          <a:solidFill>
            <a:schemeClr val="tx1"/>
          </a:solidFill>
          <a:latin typeface="+mn-lt"/>
          <a:ea typeface="+mn-ea"/>
          <a:cs typeface="+mn-cs"/>
        </a:defRPr>
      </a:lvl3pPr>
      <a:lvl4pPr marL="1920009" algn="l" rtl="0" eaLnBrk="1" latinLnBrk="0" hangingPunct="1">
        <a:defRPr kumimoji="0" kern="1200">
          <a:solidFill>
            <a:schemeClr val="tx1"/>
          </a:solidFill>
          <a:latin typeface="+mn-lt"/>
          <a:ea typeface="+mn-ea"/>
          <a:cs typeface="+mn-cs"/>
        </a:defRPr>
      </a:lvl4pPr>
      <a:lvl5pPr marL="2560013" algn="l" rtl="0" eaLnBrk="1" latinLnBrk="0" hangingPunct="1">
        <a:defRPr kumimoji="0" kern="1200">
          <a:solidFill>
            <a:schemeClr val="tx1"/>
          </a:solidFill>
          <a:latin typeface="+mn-lt"/>
          <a:ea typeface="+mn-ea"/>
          <a:cs typeface="+mn-cs"/>
        </a:defRPr>
      </a:lvl5pPr>
      <a:lvl6pPr marL="3200016" algn="l" rtl="0" eaLnBrk="1" latinLnBrk="0" hangingPunct="1">
        <a:defRPr kumimoji="0" kern="1200">
          <a:solidFill>
            <a:schemeClr val="tx1"/>
          </a:solidFill>
          <a:latin typeface="+mn-lt"/>
          <a:ea typeface="+mn-ea"/>
          <a:cs typeface="+mn-cs"/>
        </a:defRPr>
      </a:lvl6pPr>
      <a:lvl7pPr marL="3840019" algn="l" rtl="0" eaLnBrk="1" latinLnBrk="0" hangingPunct="1">
        <a:defRPr kumimoji="0" kern="1200">
          <a:solidFill>
            <a:schemeClr val="tx1"/>
          </a:solidFill>
          <a:latin typeface="+mn-lt"/>
          <a:ea typeface="+mn-ea"/>
          <a:cs typeface="+mn-cs"/>
        </a:defRPr>
      </a:lvl7pPr>
      <a:lvl8pPr marL="4480022" algn="l" rtl="0" eaLnBrk="1" latinLnBrk="0" hangingPunct="1">
        <a:defRPr kumimoji="0" kern="1200">
          <a:solidFill>
            <a:schemeClr val="tx1"/>
          </a:solidFill>
          <a:latin typeface="+mn-lt"/>
          <a:ea typeface="+mn-ea"/>
          <a:cs typeface="+mn-cs"/>
        </a:defRPr>
      </a:lvl8pPr>
      <a:lvl9pPr marL="5120025"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3"/>
            <a:ext cx="11521440" cy="1600200"/>
          </a:xfrm>
          <a:prstGeom prst="rect">
            <a:avLst/>
          </a:prstGeom>
        </p:spPr>
        <p:txBody>
          <a:bodyPr vert="horz" lIns="127877" tIns="63945" rIns="127877" bIns="63945"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640080" y="2240282"/>
            <a:ext cx="11521440" cy="6336348"/>
          </a:xfrm>
          <a:prstGeom prst="rect">
            <a:avLst/>
          </a:prstGeom>
        </p:spPr>
        <p:txBody>
          <a:bodyPr vert="horz" lIns="127877" tIns="63945" rIns="127877" bIns="639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640080" y="8898903"/>
            <a:ext cx="2987040" cy="511175"/>
          </a:xfrm>
          <a:prstGeom prst="rect">
            <a:avLst/>
          </a:prstGeom>
        </p:spPr>
        <p:txBody>
          <a:bodyPr vert="horz" lIns="127877" tIns="63945" rIns="127877" bIns="63945" rtlCol="0" anchor="ctr"/>
          <a:lstStyle>
            <a:lvl1pPr algn="l">
              <a:defRPr sz="1700">
                <a:solidFill>
                  <a:schemeClr val="tx1">
                    <a:tint val="75000"/>
                  </a:schemeClr>
                </a:solidFill>
              </a:defRPr>
            </a:lvl1pPr>
          </a:lstStyle>
          <a:p>
            <a:fld id="{1D8BD707-D9CF-40AE-B4C6-C98DA3205C09}" type="datetimeFigureOut">
              <a:rPr lang="en-US" smtClean="0"/>
              <a:pPr/>
              <a:t>1/20/2012</a:t>
            </a:fld>
            <a:endParaRPr lang="en-US" dirty="0"/>
          </a:p>
        </p:txBody>
      </p:sp>
      <p:sp>
        <p:nvSpPr>
          <p:cNvPr id="5" name="Footer Placeholder 4"/>
          <p:cNvSpPr>
            <a:spLocks noGrp="1"/>
          </p:cNvSpPr>
          <p:nvPr>
            <p:ph type="ftr" sz="quarter" idx="3"/>
          </p:nvPr>
        </p:nvSpPr>
        <p:spPr>
          <a:xfrm>
            <a:off x="4373880" y="8898903"/>
            <a:ext cx="4053840" cy="511175"/>
          </a:xfrm>
          <a:prstGeom prst="rect">
            <a:avLst/>
          </a:prstGeom>
        </p:spPr>
        <p:txBody>
          <a:bodyPr vert="horz" lIns="127877" tIns="63945" rIns="127877" bIns="63945"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74480" y="8898903"/>
            <a:ext cx="2987040" cy="511175"/>
          </a:xfrm>
          <a:prstGeom prst="rect">
            <a:avLst/>
          </a:prstGeom>
        </p:spPr>
        <p:txBody>
          <a:bodyPr vert="horz" lIns="127877" tIns="63945" rIns="127877" bIns="63945" rtlCol="0" anchor="ctr"/>
          <a:lstStyle>
            <a:lvl1pPr algn="r">
              <a:defRPr sz="17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278774" rtl="0" eaLnBrk="1" latinLnBrk="0" hangingPunct="1">
        <a:spcBef>
          <a:spcPct val="0"/>
        </a:spcBef>
        <a:buNone/>
        <a:defRPr sz="6200" kern="1200">
          <a:solidFill>
            <a:schemeClr val="tx1"/>
          </a:solidFill>
          <a:latin typeface="+mj-lt"/>
          <a:ea typeface="+mj-ea"/>
          <a:cs typeface="+mj-cs"/>
        </a:defRPr>
      </a:lvl1pPr>
    </p:titleStyle>
    <p:bodyStyle>
      <a:lvl1pPr marL="479543" indent="-479543" algn="l" defTabSz="1278774"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9009" indent="-399610" algn="l" defTabSz="1278774"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98474" indent="-319694" algn="l" defTabSz="1278774"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37861" indent="-319694" algn="l" defTabSz="1278774"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77249" indent="-319694" algn="l" defTabSz="1278774"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16638" indent="-319694" algn="l" defTabSz="1278774"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56027" indent="-319694" algn="l" defTabSz="1278774"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95419" indent="-319694" algn="l" defTabSz="1278774"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34808" indent="-319694" algn="l" defTabSz="1278774"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8774" rtl="0" eaLnBrk="1" latinLnBrk="0" hangingPunct="1">
        <a:defRPr sz="2500" kern="1200">
          <a:solidFill>
            <a:schemeClr val="tx1"/>
          </a:solidFill>
          <a:latin typeface="+mn-lt"/>
          <a:ea typeface="+mn-ea"/>
          <a:cs typeface="+mn-cs"/>
        </a:defRPr>
      </a:lvl1pPr>
      <a:lvl2pPr marL="639387" algn="l" defTabSz="1278774" rtl="0" eaLnBrk="1" latinLnBrk="0" hangingPunct="1">
        <a:defRPr sz="2500" kern="1200">
          <a:solidFill>
            <a:schemeClr val="tx1"/>
          </a:solidFill>
          <a:latin typeface="+mn-lt"/>
          <a:ea typeface="+mn-ea"/>
          <a:cs typeface="+mn-cs"/>
        </a:defRPr>
      </a:lvl2pPr>
      <a:lvl3pPr marL="1278774" algn="l" defTabSz="1278774" rtl="0" eaLnBrk="1" latinLnBrk="0" hangingPunct="1">
        <a:defRPr sz="2500" kern="1200">
          <a:solidFill>
            <a:schemeClr val="tx1"/>
          </a:solidFill>
          <a:latin typeface="+mn-lt"/>
          <a:ea typeface="+mn-ea"/>
          <a:cs typeface="+mn-cs"/>
        </a:defRPr>
      </a:lvl3pPr>
      <a:lvl4pPr marL="1918162" algn="l" defTabSz="1278774" rtl="0" eaLnBrk="1" latinLnBrk="0" hangingPunct="1">
        <a:defRPr sz="2500" kern="1200">
          <a:solidFill>
            <a:schemeClr val="tx1"/>
          </a:solidFill>
          <a:latin typeface="+mn-lt"/>
          <a:ea typeface="+mn-ea"/>
          <a:cs typeface="+mn-cs"/>
        </a:defRPr>
      </a:lvl4pPr>
      <a:lvl5pPr marL="2557549" algn="l" defTabSz="1278774" rtl="0" eaLnBrk="1" latinLnBrk="0" hangingPunct="1">
        <a:defRPr sz="2500" kern="1200">
          <a:solidFill>
            <a:schemeClr val="tx1"/>
          </a:solidFill>
          <a:latin typeface="+mn-lt"/>
          <a:ea typeface="+mn-ea"/>
          <a:cs typeface="+mn-cs"/>
        </a:defRPr>
      </a:lvl5pPr>
      <a:lvl6pPr marL="3196943" algn="l" defTabSz="1278774" rtl="0" eaLnBrk="1" latinLnBrk="0" hangingPunct="1">
        <a:defRPr sz="2500" kern="1200">
          <a:solidFill>
            <a:schemeClr val="tx1"/>
          </a:solidFill>
          <a:latin typeface="+mn-lt"/>
          <a:ea typeface="+mn-ea"/>
          <a:cs typeface="+mn-cs"/>
        </a:defRPr>
      </a:lvl6pPr>
      <a:lvl7pPr marL="3836335" algn="l" defTabSz="1278774" rtl="0" eaLnBrk="1" latinLnBrk="0" hangingPunct="1">
        <a:defRPr sz="2500" kern="1200">
          <a:solidFill>
            <a:schemeClr val="tx1"/>
          </a:solidFill>
          <a:latin typeface="+mn-lt"/>
          <a:ea typeface="+mn-ea"/>
          <a:cs typeface="+mn-cs"/>
        </a:defRPr>
      </a:lvl7pPr>
      <a:lvl8pPr marL="4475722" algn="l" defTabSz="1278774" rtl="0" eaLnBrk="1" latinLnBrk="0" hangingPunct="1">
        <a:defRPr sz="2500" kern="1200">
          <a:solidFill>
            <a:schemeClr val="tx1"/>
          </a:solidFill>
          <a:latin typeface="+mn-lt"/>
          <a:ea typeface="+mn-ea"/>
          <a:cs typeface="+mn-cs"/>
        </a:defRPr>
      </a:lvl8pPr>
      <a:lvl9pPr marL="5115113" algn="l" defTabSz="1278774" rtl="0" eaLnBrk="1" latinLnBrk="0" hangingPunct="1">
        <a:defRPr sz="2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3"/>
            <a:ext cx="11521440" cy="1600200"/>
          </a:xfrm>
          <a:prstGeom prst="rect">
            <a:avLst/>
          </a:prstGeom>
        </p:spPr>
        <p:txBody>
          <a:bodyPr vert="horz" lIns="127862" tIns="63938" rIns="127862" bIns="63938"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640080" y="2240282"/>
            <a:ext cx="11521440" cy="6336348"/>
          </a:xfrm>
          <a:prstGeom prst="rect">
            <a:avLst/>
          </a:prstGeom>
        </p:spPr>
        <p:txBody>
          <a:bodyPr vert="horz" lIns="127862" tIns="63938" rIns="127862" bIns="639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640080" y="8898905"/>
            <a:ext cx="2987040" cy="511175"/>
          </a:xfrm>
          <a:prstGeom prst="rect">
            <a:avLst/>
          </a:prstGeom>
        </p:spPr>
        <p:txBody>
          <a:bodyPr vert="horz" lIns="127862" tIns="63938" rIns="127862" bIns="63938" rtlCol="0" anchor="ctr"/>
          <a:lstStyle>
            <a:lvl1pPr algn="l">
              <a:defRPr sz="1700">
                <a:solidFill>
                  <a:schemeClr val="tx1">
                    <a:tint val="75000"/>
                  </a:schemeClr>
                </a:solidFill>
              </a:defRPr>
            </a:lvl1pPr>
          </a:lstStyle>
          <a:p>
            <a:fld id="{1D8BD707-D9CF-40AE-B4C6-C98DA3205C09}" type="datetimeFigureOut">
              <a:rPr lang="en-US" smtClean="0"/>
              <a:pPr/>
              <a:t>1/20/2012</a:t>
            </a:fld>
            <a:endParaRPr lang="en-US" dirty="0"/>
          </a:p>
        </p:txBody>
      </p:sp>
      <p:sp>
        <p:nvSpPr>
          <p:cNvPr id="5" name="Footer Placeholder 4"/>
          <p:cNvSpPr>
            <a:spLocks noGrp="1"/>
          </p:cNvSpPr>
          <p:nvPr>
            <p:ph type="ftr" sz="quarter" idx="3"/>
          </p:nvPr>
        </p:nvSpPr>
        <p:spPr>
          <a:xfrm>
            <a:off x="4373880" y="8898905"/>
            <a:ext cx="4053840" cy="511175"/>
          </a:xfrm>
          <a:prstGeom prst="rect">
            <a:avLst/>
          </a:prstGeom>
        </p:spPr>
        <p:txBody>
          <a:bodyPr vert="horz" lIns="127862" tIns="63938" rIns="127862" bIns="63938"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74480" y="8898905"/>
            <a:ext cx="2987040" cy="511175"/>
          </a:xfrm>
          <a:prstGeom prst="rect">
            <a:avLst/>
          </a:prstGeom>
        </p:spPr>
        <p:txBody>
          <a:bodyPr vert="horz" lIns="127862" tIns="63938" rIns="127862" bIns="63938" rtlCol="0" anchor="ctr"/>
          <a:lstStyle>
            <a:lvl1pPr algn="r">
              <a:defRPr sz="17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1278620" rtl="0" eaLnBrk="1" latinLnBrk="0" hangingPunct="1">
        <a:spcBef>
          <a:spcPct val="0"/>
        </a:spcBef>
        <a:buNone/>
        <a:defRPr sz="6200" kern="1200">
          <a:solidFill>
            <a:schemeClr val="tx1"/>
          </a:solidFill>
          <a:latin typeface="+mj-lt"/>
          <a:ea typeface="+mj-ea"/>
          <a:cs typeface="+mj-cs"/>
        </a:defRPr>
      </a:lvl1pPr>
    </p:titleStyle>
    <p:bodyStyle>
      <a:lvl1pPr marL="479486" indent="-479486" algn="l" defTabSz="1278620"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8884" indent="-399561" algn="l" defTabSz="127862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98282" indent="-319655" algn="l" defTabSz="12786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37592" indent="-319655" algn="l" defTabSz="127862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76903" indent="-319655" algn="l" defTabSz="127862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16216" indent="-319655" algn="l" defTabSz="127862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55528" indent="-319655" algn="l" defTabSz="127862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94843" indent="-319655" algn="l" defTabSz="127862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34156" indent="-319655" algn="l" defTabSz="127862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8620" rtl="0" eaLnBrk="1" latinLnBrk="0" hangingPunct="1">
        <a:defRPr sz="2500" kern="1200">
          <a:solidFill>
            <a:schemeClr val="tx1"/>
          </a:solidFill>
          <a:latin typeface="+mn-lt"/>
          <a:ea typeface="+mn-ea"/>
          <a:cs typeface="+mn-cs"/>
        </a:defRPr>
      </a:lvl1pPr>
      <a:lvl2pPr marL="639310" algn="l" defTabSz="1278620" rtl="0" eaLnBrk="1" latinLnBrk="0" hangingPunct="1">
        <a:defRPr sz="2500" kern="1200">
          <a:solidFill>
            <a:schemeClr val="tx1"/>
          </a:solidFill>
          <a:latin typeface="+mn-lt"/>
          <a:ea typeface="+mn-ea"/>
          <a:cs typeface="+mn-cs"/>
        </a:defRPr>
      </a:lvl2pPr>
      <a:lvl3pPr marL="1278620" algn="l" defTabSz="1278620" rtl="0" eaLnBrk="1" latinLnBrk="0" hangingPunct="1">
        <a:defRPr sz="2500" kern="1200">
          <a:solidFill>
            <a:schemeClr val="tx1"/>
          </a:solidFill>
          <a:latin typeface="+mn-lt"/>
          <a:ea typeface="+mn-ea"/>
          <a:cs typeface="+mn-cs"/>
        </a:defRPr>
      </a:lvl3pPr>
      <a:lvl4pPr marL="1917931" algn="l" defTabSz="1278620" rtl="0" eaLnBrk="1" latinLnBrk="0" hangingPunct="1">
        <a:defRPr sz="2500" kern="1200">
          <a:solidFill>
            <a:schemeClr val="tx1"/>
          </a:solidFill>
          <a:latin typeface="+mn-lt"/>
          <a:ea typeface="+mn-ea"/>
          <a:cs typeface="+mn-cs"/>
        </a:defRPr>
      </a:lvl4pPr>
      <a:lvl5pPr marL="2557241" algn="l" defTabSz="1278620" rtl="0" eaLnBrk="1" latinLnBrk="0" hangingPunct="1">
        <a:defRPr sz="2500" kern="1200">
          <a:solidFill>
            <a:schemeClr val="tx1"/>
          </a:solidFill>
          <a:latin typeface="+mn-lt"/>
          <a:ea typeface="+mn-ea"/>
          <a:cs typeface="+mn-cs"/>
        </a:defRPr>
      </a:lvl5pPr>
      <a:lvl6pPr marL="3196560" algn="l" defTabSz="1278620" rtl="0" eaLnBrk="1" latinLnBrk="0" hangingPunct="1">
        <a:defRPr sz="2500" kern="1200">
          <a:solidFill>
            <a:schemeClr val="tx1"/>
          </a:solidFill>
          <a:latin typeface="+mn-lt"/>
          <a:ea typeface="+mn-ea"/>
          <a:cs typeface="+mn-cs"/>
        </a:defRPr>
      </a:lvl6pPr>
      <a:lvl7pPr marL="3835874" algn="l" defTabSz="1278620" rtl="0" eaLnBrk="1" latinLnBrk="0" hangingPunct="1">
        <a:defRPr sz="2500" kern="1200">
          <a:solidFill>
            <a:schemeClr val="tx1"/>
          </a:solidFill>
          <a:latin typeface="+mn-lt"/>
          <a:ea typeface="+mn-ea"/>
          <a:cs typeface="+mn-cs"/>
        </a:defRPr>
      </a:lvl7pPr>
      <a:lvl8pPr marL="4475185" algn="l" defTabSz="1278620" rtl="0" eaLnBrk="1" latinLnBrk="0" hangingPunct="1">
        <a:defRPr sz="2500" kern="1200">
          <a:solidFill>
            <a:schemeClr val="tx1"/>
          </a:solidFill>
          <a:latin typeface="+mn-lt"/>
          <a:ea typeface="+mn-ea"/>
          <a:cs typeface="+mn-cs"/>
        </a:defRPr>
      </a:lvl8pPr>
      <a:lvl9pPr marL="5114500" algn="l" defTabSz="127862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9.xml"/><Relationship Id="rId6" Type="http://schemas.openxmlformats.org/officeDocument/2006/relationships/image" Target="../media/image30.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781801"/>
            <a:ext cx="10881360" cy="2058035"/>
          </a:xfrm>
          <a:noFill/>
          <a:effectLst>
            <a:outerShdw blurRad="76200" dir="13500000" sy="23000" kx="1200000" algn="br" rotWithShape="0">
              <a:prstClr val="black">
                <a:alpha val="20000"/>
              </a:prstClr>
            </a:outerShdw>
          </a:effectLst>
        </p:spPr>
        <p:txBody>
          <a:bodyPr>
            <a:noAutofit/>
            <a:scene3d>
              <a:camera prst="orthographicFront"/>
              <a:lightRig rig="soft" dir="t">
                <a:rot lat="0" lon="0" rev="17220000"/>
              </a:lightRig>
            </a:scene3d>
            <a:sp3d prstMaterial="softEdge">
              <a:bevelT w="38100" h="38100"/>
            </a:sp3d>
          </a:bodyPr>
          <a:lstStyle/>
          <a:p>
            <a:r>
              <a:rPr lang="ga-IE" sz="11100" dirty="0" smtClean="0">
                <a:solidFill>
                  <a:srgbClr val="00B0F0"/>
                </a:solidFill>
              </a:rPr>
              <a:t>D.C.G Project</a:t>
            </a:r>
            <a:br>
              <a:rPr lang="ga-IE" sz="11100" dirty="0" smtClean="0">
                <a:solidFill>
                  <a:srgbClr val="00B0F0"/>
                </a:solidFill>
              </a:rPr>
            </a:br>
            <a:r>
              <a:rPr lang="ga-IE" sz="11100" dirty="0" smtClean="0">
                <a:solidFill>
                  <a:srgbClr val="00B0F0"/>
                </a:solidFill>
              </a:rPr>
              <a:t>2012</a:t>
            </a:r>
            <a:br>
              <a:rPr lang="ga-IE" sz="11100" dirty="0" smtClean="0">
                <a:solidFill>
                  <a:srgbClr val="00B0F0"/>
                </a:solidFill>
              </a:rPr>
            </a:br>
            <a:r>
              <a:rPr lang="ga-IE" sz="11100" dirty="0" smtClean="0">
                <a:solidFill>
                  <a:srgbClr val="00B0F0"/>
                </a:solidFill>
              </a:rPr>
              <a:t>Exam Number: 120147</a:t>
            </a:r>
            <a:endParaRPr lang="en-IE" sz="11100" dirty="0">
              <a:solidFill>
                <a:srgbClr val="00B0F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15518434" cy="1600200"/>
          </a:xfrm>
          <a:scene3d>
            <a:camera prst="perspectiveContrastingRightFacing"/>
            <a:lightRig rig="threePt" dir="t"/>
          </a:scene3d>
        </p:spPr>
        <p:txBody>
          <a:bodyPr>
            <a:noAutofit/>
          </a:bodyPr>
          <a:lstStyle/>
          <a:p>
            <a:r>
              <a:rPr lang="ga-IE" sz="35000" dirty="0" smtClean="0">
                <a:solidFill>
                  <a:srgbClr val="00B0F0"/>
                </a:solidFill>
              </a:rPr>
              <a:t>P</a:t>
            </a:r>
            <a:r>
              <a:rPr lang="en-IE" sz="35000" dirty="0" smtClean="0">
                <a:solidFill>
                  <a:srgbClr val="00B0F0"/>
                </a:solidFill>
              </a:rPr>
              <a:t>art </a:t>
            </a:r>
            <a:r>
              <a:rPr lang="ga-IE" sz="35000" dirty="0" smtClean="0">
                <a:solidFill>
                  <a:srgbClr val="00B0F0"/>
                </a:solidFill>
              </a:rPr>
              <a:t>B</a:t>
            </a:r>
            <a:endParaRPr lang="en-IE" sz="35000" dirty="0">
              <a:solidFill>
                <a:srgbClr val="00B0F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3.gstatic.com/images?q=tbn:ANd9GcQd_6IElZUdKWHoigBg_fbPk_9YPb0hWnh50d1F1RC6TOmDZuAj"/>
          <p:cNvPicPr>
            <a:picLocks noChangeAspect="1" noChangeArrowheads="1"/>
          </p:cNvPicPr>
          <p:nvPr/>
        </p:nvPicPr>
        <p:blipFill>
          <a:blip r:embed="rId3" cstate="print"/>
          <a:srcRect/>
          <a:stretch>
            <a:fillRect/>
          </a:stretch>
        </p:blipFill>
        <p:spPr bwMode="auto">
          <a:xfrm>
            <a:off x="2971804" y="457204"/>
            <a:ext cx="1676401" cy="2238081"/>
          </a:xfrm>
          <a:prstGeom prst="rect">
            <a:avLst/>
          </a:prstGeom>
          <a:noFill/>
        </p:spPr>
      </p:pic>
      <p:pic>
        <p:nvPicPr>
          <p:cNvPr id="1030" name="Picture 6" descr="http://www.destination360.com/europe/uk/images/s/bodiam-castle.jpg"/>
          <p:cNvPicPr>
            <a:picLocks noChangeAspect="1" noChangeArrowheads="1"/>
          </p:cNvPicPr>
          <p:nvPr/>
        </p:nvPicPr>
        <p:blipFill>
          <a:blip r:embed="rId4" cstate="print"/>
          <a:srcRect/>
          <a:stretch>
            <a:fillRect/>
          </a:stretch>
        </p:blipFill>
        <p:spPr bwMode="auto">
          <a:xfrm>
            <a:off x="8229600" y="762006"/>
            <a:ext cx="2133600" cy="1706881"/>
          </a:xfrm>
          <a:prstGeom prst="rect">
            <a:avLst/>
          </a:prstGeom>
          <a:noFill/>
        </p:spPr>
      </p:pic>
      <p:pic>
        <p:nvPicPr>
          <p:cNvPr id="1032" name="Picture 8" descr="http://t0.gstatic.com/images?q=tbn:ANd9GcTjlXI8sSH5yAoH-6A84J0XJ_b1tB1AOAANyWBs9C6UKSi2luWiEw"/>
          <p:cNvPicPr>
            <a:picLocks noChangeAspect="1" noChangeArrowheads="1"/>
          </p:cNvPicPr>
          <p:nvPr/>
        </p:nvPicPr>
        <p:blipFill>
          <a:blip r:embed="rId5" cstate="print"/>
          <a:srcRect/>
          <a:stretch>
            <a:fillRect/>
          </a:stretch>
        </p:blipFill>
        <p:spPr bwMode="auto">
          <a:xfrm>
            <a:off x="6705600" y="7086600"/>
            <a:ext cx="1828800" cy="1828800"/>
          </a:xfrm>
          <a:prstGeom prst="rect">
            <a:avLst/>
          </a:prstGeom>
          <a:noFill/>
        </p:spPr>
      </p:pic>
      <p:pic>
        <p:nvPicPr>
          <p:cNvPr id="1034" name="Picture 10" descr="http://t0.gstatic.com/images?q=tbn:ANd9GcQgDcNjMCkMQ8uuFwsmFxggXXW2PAVl77CQTPc19TxduCp-_9BOEg"/>
          <p:cNvPicPr>
            <a:picLocks noChangeAspect="1" noChangeArrowheads="1"/>
          </p:cNvPicPr>
          <p:nvPr/>
        </p:nvPicPr>
        <p:blipFill>
          <a:blip r:embed="rId6" cstate="print"/>
          <a:srcRect/>
          <a:stretch>
            <a:fillRect/>
          </a:stretch>
        </p:blipFill>
        <p:spPr bwMode="auto">
          <a:xfrm>
            <a:off x="4114805" y="7467600"/>
            <a:ext cx="1736559" cy="1319786"/>
          </a:xfrm>
          <a:prstGeom prst="rect">
            <a:avLst/>
          </a:prstGeom>
          <a:noFill/>
        </p:spPr>
      </p:pic>
      <p:pic>
        <p:nvPicPr>
          <p:cNvPr id="1036" name="Picture 12" descr="http://images.travelpod.com/tw_slides/ta00/9d2/7e2/castle-tower-gauting.jpg"/>
          <p:cNvPicPr>
            <a:picLocks noChangeAspect="1" noChangeArrowheads="1"/>
          </p:cNvPicPr>
          <p:nvPr/>
        </p:nvPicPr>
        <p:blipFill>
          <a:blip r:embed="rId7" cstate="print"/>
          <a:srcRect/>
          <a:stretch>
            <a:fillRect/>
          </a:stretch>
        </p:blipFill>
        <p:spPr bwMode="auto">
          <a:xfrm>
            <a:off x="10668005" y="625477"/>
            <a:ext cx="1523999" cy="1841500"/>
          </a:xfrm>
          <a:prstGeom prst="rect">
            <a:avLst/>
          </a:prstGeom>
          <a:noFill/>
        </p:spPr>
      </p:pic>
      <p:sp>
        <p:nvSpPr>
          <p:cNvPr id="10" name="TextBox 9"/>
          <p:cNvSpPr txBox="1"/>
          <p:nvPr/>
        </p:nvSpPr>
        <p:spPr>
          <a:xfrm>
            <a:off x="1752600" y="6172199"/>
            <a:ext cx="9829800" cy="1015664"/>
          </a:xfrm>
          <a:prstGeom prst="rect">
            <a:avLst/>
          </a:prstGeom>
          <a:solidFill>
            <a:schemeClr val="accent1">
              <a:lumMod val="20000"/>
              <a:lumOff val="80000"/>
            </a:schemeClr>
          </a:solidFill>
        </p:spPr>
        <p:txBody>
          <a:bodyPr wrap="square" lIns="91395" tIns="45697" rIns="91395" bIns="45697" rtlCol="0">
            <a:spAutoFit/>
          </a:bodyPr>
          <a:lstStyle/>
          <a:p>
            <a:r>
              <a:rPr lang="en-IE" sz="1000" dirty="0" smtClean="0"/>
              <a:t>Then I remembered that I had a rook from a Harry Potter chess set that would be perfect for my new design as it encapsulated both of the themes I wanted my bottle to express because it was a chess piece and it has a medieval design indicated by the knight. I decided that I would base the shape of my bottle around the varying octagonal tiers that gradually elongate into a tower as you can see in the picture. I would then use the battlement shaped top of the rook for my lid because I believed that the merlons and crenels added a complexity to the design and as a result would make it more aesthetically pleasing. Furthermore I thought that the octagonal structure while being very dynamic would also give the bottle a very rigid and linear appearance making the bottle more masculine because of it’s imposing nature.   </a:t>
            </a:r>
            <a:endParaRPr lang="en-IE" sz="1000" dirty="0"/>
          </a:p>
        </p:txBody>
      </p:sp>
      <p:sp>
        <p:nvSpPr>
          <p:cNvPr id="11" name="TextBox 10"/>
          <p:cNvSpPr txBox="1"/>
          <p:nvPr/>
        </p:nvSpPr>
        <p:spPr>
          <a:xfrm>
            <a:off x="8153400" y="2514600"/>
            <a:ext cx="4419600" cy="1169552"/>
          </a:xfrm>
          <a:prstGeom prst="rect">
            <a:avLst/>
          </a:prstGeom>
          <a:solidFill>
            <a:schemeClr val="accent1">
              <a:lumMod val="20000"/>
              <a:lumOff val="80000"/>
            </a:schemeClr>
          </a:solidFill>
        </p:spPr>
        <p:txBody>
          <a:bodyPr wrap="square" lIns="91395" tIns="45697" rIns="91395" bIns="45697" rtlCol="0">
            <a:spAutoFit/>
          </a:bodyPr>
          <a:lstStyle/>
          <a:p>
            <a:r>
              <a:rPr lang="en-IE" sz="1000" dirty="0" smtClean="0"/>
              <a:t>Some of the pieces in the chess sets I researched resembled medieval buildings like the rook in the second picture from the left so I began researching medieval architecture on the internet especially castles because that’s the piece of architecture that everyone associates with the middle ages. Then I began to notice the towers that clung to the side of the castles and it struck me that they would make the perfect shape for a perfume bottle.</a:t>
            </a:r>
            <a:endParaRPr lang="en-IE" sz="1000" dirty="0"/>
          </a:p>
        </p:txBody>
      </p:sp>
      <p:sp>
        <p:nvSpPr>
          <p:cNvPr id="16" name="TextBox 15"/>
          <p:cNvSpPr txBox="1"/>
          <p:nvPr/>
        </p:nvSpPr>
        <p:spPr>
          <a:xfrm>
            <a:off x="0" y="2590801"/>
            <a:ext cx="3962400" cy="1477328"/>
          </a:xfrm>
          <a:prstGeom prst="rect">
            <a:avLst/>
          </a:prstGeom>
          <a:solidFill>
            <a:schemeClr val="accent1">
              <a:lumMod val="20000"/>
              <a:lumOff val="80000"/>
            </a:schemeClr>
          </a:solidFill>
        </p:spPr>
        <p:txBody>
          <a:bodyPr wrap="square" lIns="91395" tIns="45697" rIns="91395" bIns="45697" rtlCol="0">
            <a:spAutoFit/>
          </a:bodyPr>
          <a:lstStyle/>
          <a:p>
            <a:r>
              <a:rPr lang="en-IE" sz="1000" dirty="0" smtClean="0"/>
              <a:t>My very first inspiration for my new concept design was when I was sitting in the living room thinking of possible designs for a bottle when I saw a chess set on the opposite side of the room. But unfortunately none of the pieces had the potential to be a perfume bottle because of their awkward designs. So I then began researching online focusing mainly on the rook because in general the rook was a more simple, less complicated piece than the others and would be the most practical to make a perfume bottle out of.</a:t>
            </a:r>
            <a:endParaRPr lang="en-IE" sz="1000" dirty="0"/>
          </a:p>
        </p:txBody>
      </p:sp>
      <p:sp>
        <p:nvSpPr>
          <p:cNvPr id="17" name="Down Arrow 16"/>
          <p:cNvSpPr/>
          <p:nvPr/>
        </p:nvSpPr>
        <p:spPr>
          <a:xfrm>
            <a:off x="2514600" y="3962401"/>
            <a:ext cx="762000" cy="1295400"/>
          </a:xfrm>
          <a:prstGeom prst="downArrow">
            <a:avLst/>
          </a:prstGeom>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E" dirty="0"/>
          </a:p>
        </p:txBody>
      </p:sp>
      <p:sp>
        <p:nvSpPr>
          <p:cNvPr id="18" name="Down Arrow 17"/>
          <p:cNvSpPr/>
          <p:nvPr/>
        </p:nvSpPr>
        <p:spPr>
          <a:xfrm>
            <a:off x="8458200" y="3657600"/>
            <a:ext cx="762000" cy="1295400"/>
          </a:xfrm>
          <a:prstGeom prst="downArrow">
            <a:avLst/>
          </a:prstGeom>
          <a:scene3d>
            <a:camera prst="orthographicFront">
              <a:rot lat="0" lon="0" rev="18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E" dirty="0"/>
          </a:p>
        </p:txBody>
      </p:sp>
      <p:sp>
        <p:nvSpPr>
          <p:cNvPr id="19" name="Down Arrow 18"/>
          <p:cNvSpPr/>
          <p:nvPr/>
        </p:nvSpPr>
        <p:spPr>
          <a:xfrm>
            <a:off x="6019800" y="7086600"/>
            <a:ext cx="685800" cy="1066800"/>
          </a:xfrm>
          <a:prstGeom prst="downArrow">
            <a:avLst/>
          </a:prstGeom>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E" dirty="0"/>
          </a:p>
        </p:txBody>
      </p:sp>
      <p:pic>
        <p:nvPicPr>
          <p:cNvPr id="1026" name="Picture 2" descr="F:\DCIM\100SSCAM\SDC11662.JPG"/>
          <p:cNvPicPr>
            <a:picLocks noChangeAspect="1" noChangeArrowheads="1"/>
          </p:cNvPicPr>
          <p:nvPr/>
        </p:nvPicPr>
        <p:blipFill>
          <a:blip r:embed="rId8" cstate="print"/>
          <a:srcRect/>
          <a:stretch>
            <a:fillRect/>
          </a:stretch>
        </p:blipFill>
        <p:spPr bwMode="auto">
          <a:xfrm>
            <a:off x="2" y="762000"/>
            <a:ext cx="2514600" cy="1778182"/>
          </a:xfrm>
          <a:prstGeom prst="rect">
            <a:avLst/>
          </a:prstGeom>
          <a:noFill/>
        </p:spPr>
      </p:pic>
      <p:sp>
        <p:nvSpPr>
          <p:cNvPr id="13" name="TextBox 12"/>
          <p:cNvSpPr txBox="1"/>
          <p:nvPr/>
        </p:nvSpPr>
        <p:spPr>
          <a:xfrm>
            <a:off x="3200405" y="8856382"/>
            <a:ext cx="6477001" cy="744820"/>
          </a:xfrm>
          <a:prstGeom prst="rect">
            <a:avLst/>
          </a:prstGeom>
          <a:solidFill>
            <a:schemeClr val="accent1">
              <a:lumMod val="20000"/>
              <a:lumOff val="80000"/>
            </a:schemeClr>
          </a:solidFill>
        </p:spPr>
        <p:txBody>
          <a:bodyPr wrap="square" lIns="127954" tIns="63980" rIns="127954" bIns="63980" rtlCol="0">
            <a:spAutoFit/>
          </a:bodyPr>
          <a:lstStyle/>
          <a:p>
            <a:r>
              <a:rPr lang="en-IE" sz="1000" dirty="0" smtClean="0"/>
              <a:t>In the medieval ages wealthy kings had  vast amounts of silver and gold stashed in their treasure rooms and I thought it would be an excellent idea to incorporate these materials into my design to give it that wow factor. The rich and vibrant colours of these materials would give my bottle a more refined and elegant appearance which would make it more attractive to the target market.</a:t>
            </a:r>
            <a:endParaRPr lang="en-IE" sz="1000" dirty="0"/>
          </a:p>
        </p:txBody>
      </p:sp>
      <p:sp>
        <p:nvSpPr>
          <p:cNvPr id="20" name="TextBox 19"/>
          <p:cNvSpPr txBox="1"/>
          <p:nvPr/>
        </p:nvSpPr>
        <p:spPr>
          <a:xfrm>
            <a:off x="3200405" y="3"/>
            <a:ext cx="6324599" cy="892552"/>
          </a:xfrm>
          <a:prstGeom prst="rect">
            <a:avLst/>
          </a:prstGeom>
          <a:noFill/>
        </p:spPr>
        <p:txBody>
          <a:bodyPr wrap="square" lIns="91395" tIns="45697" rIns="91395" bIns="45697" rtlCol="0">
            <a:spAutoFit/>
          </a:bodyPr>
          <a:lstStyle/>
          <a:p>
            <a:r>
              <a:rPr lang="en-IE" sz="5200" u="sng" dirty="0" smtClean="0"/>
              <a:t>Design Inspiration</a:t>
            </a:r>
            <a:endParaRPr lang="en-IE" sz="5200" u="sng" dirty="0"/>
          </a:p>
        </p:txBody>
      </p:sp>
      <p:sp>
        <p:nvSpPr>
          <p:cNvPr id="21" name="TextBox 20"/>
          <p:cNvSpPr txBox="1"/>
          <p:nvPr/>
        </p:nvSpPr>
        <p:spPr>
          <a:xfrm>
            <a:off x="10972800" y="2"/>
            <a:ext cx="1828800" cy="477054"/>
          </a:xfrm>
          <a:prstGeom prst="rect">
            <a:avLst/>
          </a:prstGeom>
          <a:noFill/>
        </p:spPr>
        <p:txBody>
          <a:bodyPr wrap="square" lIns="91395" tIns="45697" rIns="91395" bIns="45697" rtlCol="0">
            <a:spAutoFit/>
          </a:bodyPr>
          <a:lstStyle/>
          <a:p>
            <a:pPr algn="r"/>
            <a:r>
              <a:rPr lang="en-IE" dirty="0" smtClean="0"/>
              <a:t>Output 7</a:t>
            </a:r>
            <a:endParaRPr lang="en-IE" dirty="0"/>
          </a:p>
        </p:txBody>
      </p:sp>
      <p:pic>
        <p:nvPicPr>
          <p:cNvPr id="2" name="Picture 2" descr="G:\DCIM\100SSCAM\SDC11660.JPG"/>
          <p:cNvPicPr>
            <a:picLocks noChangeAspect="1" noChangeArrowheads="1"/>
          </p:cNvPicPr>
          <p:nvPr/>
        </p:nvPicPr>
        <p:blipFill>
          <a:blip r:embed="rId9" cstate="print"/>
          <a:srcRect/>
          <a:stretch>
            <a:fillRect/>
          </a:stretch>
        </p:blipFill>
        <p:spPr bwMode="auto">
          <a:xfrm>
            <a:off x="4495800" y="3505200"/>
            <a:ext cx="3505200" cy="26289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DCIM\100SSCAM\SDC11710.JPG"/>
          <p:cNvPicPr>
            <a:picLocks noChangeAspect="1" noChangeArrowheads="1"/>
          </p:cNvPicPr>
          <p:nvPr/>
        </p:nvPicPr>
        <p:blipFill>
          <a:blip r:embed="rId2" cstate="print"/>
          <a:srcRect l="26125" t="20833" r="42187" b="34375"/>
          <a:stretch>
            <a:fillRect/>
          </a:stretch>
        </p:blipFill>
        <p:spPr bwMode="auto">
          <a:xfrm>
            <a:off x="2895601" y="1981200"/>
            <a:ext cx="3962400" cy="4200770"/>
          </a:xfrm>
          <a:prstGeom prst="rect">
            <a:avLst/>
          </a:prstGeom>
          <a:noFill/>
        </p:spPr>
      </p:pic>
      <p:pic>
        <p:nvPicPr>
          <p:cNvPr id="1026" name="Picture 2" descr="\\T4dc\Students$\typretorius2010\My Documents\DCG SA 2012 (Tyron Pretorius 12-4-95)\Solidworks Files\Part B\PhotoRealistic + Drawing Images\PhotoRealistic Rook.jpg"/>
          <p:cNvPicPr>
            <a:picLocks noChangeAspect="1" noChangeArrowheads="1"/>
          </p:cNvPicPr>
          <p:nvPr/>
        </p:nvPicPr>
        <p:blipFill>
          <a:blip r:embed="rId3" cstate="print"/>
          <a:srcRect l="36956" t="2899" r="36957" b="10145"/>
          <a:stretch>
            <a:fillRect/>
          </a:stretch>
        </p:blipFill>
        <p:spPr bwMode="auto">
          <a:xfrm>
            <a:off x="7086600" y="1600200"/>
            <a:ext cx="1905000" cy="4762500"/>
          </a:xfrm>
          <a:prstGeom prst="rect">
            <a:avLst/>
          </a:prstGeom>
          <a:noFill/>
        </p:spPr>
      </p:pic>
      <p:sp>
        <p:nvSpPr>
          <p:cNvPr id="2" name="TextBox 1"/>
          <p:cNvSpPr txBox="1"/>
          <p:nvPr/>
        </p:nvSpPr>
        <p:spPr>
          <a:xfrm>
            <a:off x="1752600" y="6705599"/>
            <a:ext cx="9601200" cy="1015664"/>
          </a:xfrm>
          <a:prstGeom prst="rect">
            <a:avLst/>
          </a:prstGeom>
          <a:solidFill>
            <a:schemeClr val="accent1">
              <a:lumMod val="20000"/>
              <a:lumOff val="80000"/>
            </a:schemeClr>
          </a:solidFill>
        </p:spPr>
        <p:txBody>
          <a:bodyPr wrap="square" lIns="91395" tIns="45697" rIns="91395" bIns="45697" rtlCol="0">
            <a:spAutoFit/>
          </a:bodyPr>
          <a:lstStyle/>
          <a:p>
            <a:r>
              <a:rPr lang="en-IE" sz="1000" dirty="0" smtClean="0"/>
              <a:t>The theme of this bottle would be a theme of power which would be centred around a medieval theme and since the shape of the bottle resembles that of a tower of a medieval castle I believe the companies selling these bottles could take advantage of this design feature by using marketing slogans such as the ones below to encourage buyers by evoking the sense of power and status associated with the bottle. Every  perfume bottle needs a name so I decided to call it “King” because it encapsulates the theme being  conveyed by the design features of the bottle and when the consumer sees the name they will immediately recognise the  medieval connection. These factors as a result will communicate a message to the consumer that it is a bottle associated with success and will act as a symbol to inspire and encourage them to achieve their goals and targets in life.</a:t>
            </a:r>
          </a:p>
        </p:txBody>
      </p:sp>
      <p:sp>
        <p:nvSpPr>
          <p:cNvPr id="3" name="TextBox 2"/>
          <p:cNvSpPr txBox="1"/>
          <p:nvPr/>
        </p:nvSpPr>
        <p:spPr>
          <a:xfrm>
            <a:off x="4724404" y="6324600"/>
            <a:ext cx="3810001" cy="477054"/>
          </a:xfrm>
          <a:prstGeom prst="rect">
            <a:avLst/>
          </a:prstGeom>
          <a:noFill/>
        </p:spPr>
        <p:txBody>
          <a:bodyPr wrap="square" lIns="91395" tIns="45697" rIns="91395" bIns="45697" rtlCol="0">
            <a:spAutoFit/>
          </a:bodyPr>
          <a:lstStyle/>
          <a:p>
            <a:pPr algn="ctr"/>
            <a:r>
              <a:rPr lang="en-IE" u="sng" dirty="0" smtClean="0"/>
              <a:t>Theme And Branding</a:t>
            </a:r>
            <a:endParaRPr lang="en-IE" u="sng" dirty="0"/>
          </a:p>
        </p:txBody>
      </p:sp>
      <p:sp>
        <p:nvSpPr>
          <p:cNvPr id="4" name="TextBox 3"/>
          <p:cNvSpPr txBox="1"/>
          <p:nvPr/>
        </p:nvSpPr>
        <p:spPr>
          <a:xfrm>
            <a:off x="609601" y="7848602"/>
            <a:ext cx="4800600" cy="477054"/>
          </a:xfrm>
          <a:prstGeom prst="rect">
            <a:avLst/>
          </a:prstGeom>
          <a:solidFill>
            <a:schemeClr val="accent1">
              <a:lumMod val="20000"/>
              <a:lumOff val="80000"/>
            </a:schemeClr>
          </a:solidFill>
        </p:spPr>
        <p:txBody>
          <a:bodyPr wrap="square" lIns="91395" tIns="45697" rIns="91395" bIns="45697" rtlCol="0">
            <a:spAutoFit/>
          </a:bodyPr>
          <a:lstStyle/>
          <a:p>
            <a:r>
              <a:rPr lang="en-IE" dirty="0" smtClean="0"/>
              <a:t>“Fragrance Fit For A King”</a:t>
            </a:r>
            <a:endParaRPr lang="en-IE" dirty="0"/>
          </a:p>
        </p:txBody>
      </p:sp>
      <p:sp>
        <p:nvSpPr>
          <p:cNvPr id="5" name="TextBox 4"/>
          <p:cNvSpPr txBox="1"/>
          <p:nvPr/>
        </p:nvSpPr>
        <p:spPr>
          <a:xfrm>
            <a:off x="7696200" y="7848602"/>
            <a:ext cx="5105400" cy="477054"/>
          </a:xfrm>
          <a:prstGeom prst="rect">
            <a:avLst/>
          </a:prstGeom>
          <a:solidFill>
            <a:schemeClr val="accent1">
              <a:lumMod val="20000"/>
              <a:lumOff val="80000"/>
            </a:schemeClr>
          </a:solidFill>
        </p:spPr>
        <p:txBody>
          <a:bodyPr wrap="square" lIns="91395" tIns="45697" rIns="91395" bIns="45697" rtlCol="0">
            <a:spAutoFit/>
          </a:bodyPr>
          <a:lstStyle/>
          <a:p>
            <a:r>
              <a:rPr lang="en-IE" dirty="0" smtClean="0"/>
              <a:t>“Be The King Of Your Castle”</a:t>
            </a:r>
            <a:endParaRPr lang="en-IE" dirty="0"/>
          </a:p>
        </p:txBody>
      </p:sp>
      <p:sp>
        <p:nvSpPr>
          <p:cNvPr id="6" name="TextBox 5"/>
          <p:cNvSpPr txBox="1"/>
          <p:nvPr/>
        </p:nvSpPr>
        <p:spPr>
          <a:xfrm>
            <a:off x="1752605" y="8739429"/>
            <a:ext cx="9524999" cy="861728"/>
          </a:xfrm>
          <a:prstGeom prst="rect">
            <a:avLst/>
          </a:prstGeom>
          <a:solidFill>
            <a:schemeClr val="accent1">
              <a:lumMod val="20000"/>
              <a:lumOff val="80000"/>
            </a:schemeClr>
          </a:solidFill>
        </p:spPr>
        <p:txBody>
          <a:bodyPr wrap="square" lIns="91395" tIns="45697" rIns="91395" bIns="45697" rtlCol="0">
            <a:spAutoFit/>
          </a:bodyPr>
          <a:lstStyle/>
          <a:p>
            <a:r>
              <a:rPr lang="en-IE" sz="1000" dirty="0" smtClean="0"/>
              <a:t>The target market of this bottle would be men in the region of 25-</a:t>
            </a:r>
            <a:r>
              <a:rPr lang="ga-IE" sz="1000" dirty="0" smtClean="0"/>
              <a:t>50 </a:t>
            </a:r>
            <a:r>
              <a:rPr lang="en-IE" sz="1000" dirty="0" smtClean="0"/>
              <a:t>but in particular business men. Because of the opulence and assertive nature of this bottle and the themes associated with it’s design I believe business men would see it as a symbol of power and status or for some a source of inspiration to achieve these things. Also because the design is centred around a chess piece it would also entice people who like to think on their feet, who enjoy using their brains to solve problems or to outshine the competition. Whether it’s fresh faced college graduates just out of college eager to make a name for themselves or hotshot  C.E.O’s of multinational companies I believe they would jump at the chance to buy this bottle. </a:t>
            </a:r>
            <a:endParaRPr lang="en-IE" sz="1000" dirty="0"/>
          </a:p>
        </p:txBody>
      </p:sp>
      <p:sp>
        <p:nvSpPr>
          <p:cNvPr id="7" name="TextBox 6"/>
          <p:cNvSpPr txBox="1"/>
          <p:nvPr/>
        </p:nvSpPr>
        <p:spPr>
          <a:xfrm>
            <a:off x="4800600" y="8305800"/>
            <a:ext cx="3200400" cy="477054"/>
          </a:xfrm>
          <a:prstGeom prst="rect">
            <a:avLst/>
          </a:prstGeom>
          <a:noFill/>
        </p:spPr>
        <p:txBody>
          <a:bodyPr wrap="square" lIns="91395" tIns="45697" rIns="91395" bIns="45697" rtlCol="0">
            <a:spAutoFit/>
          </a:bodyPr>
          <a:lstStyle/>
          <a:p>
            <a:r>
              <a:rPr lang="en-IE" u="sng" dirty="0" smtClean="0"/>
              <a:t>Target Market</a:t>
            </a:r>
            <a:endParaRPr lang="en-IE" u="sng" dirty="0"/>
          </a:p>
        </p:txBody>
      </p:sp>
      <p:sp>
        <p:nvSpPr>
          <p:cNvPr id="8" name="TextBox 7"/>
          <p:cNvSpPr txBox="1"/>
          <p:nvPr/>
        </p:nvSpPr>
        <p:spPr>
          <a:xfrm>
            <a:off x="10363200" y="3048002"/>
            <a:ext cx="2438400" cy="1938958"/>
          </a:xfrm>
          <a:prstGeom prst="rect">
            <a:avLst/>
          </a:prstGeom>
          <a:solidFill>
            <a:schemeClr val="accent1">
              <a:lumMod val="20000"/>
              <a:lumOff val="80000"/>
            </a:schemeClr>
          </a:solidFill>
        </p:spPr>
        <p:txBody>
          <a:bodyPr wrap="square" lIns="91395" tIns="45697" rIns="91395" bIns="45697" rtlCol="0">
            <a:spAutoFit/>
          </a:bodyPr>
          <a:lstStyle/>
          <a:p>
            <a:r>
              <a:rPr lang="en-IE" sz="1000" dirty="0" smtClean="0"/>
              <a:t>I think this bottle is very visually appealing because of it’s rigid, stern design that stems from it’s octagonal tiers and the crown-like symmetrical pattern created by the merlons and crenels on top of the lid. Also the subtle contrast between the dark body of the bottle and the gold filleted edges combined with the elegant engraved writing on the lid give the bottle that opulent, refined appearance.</a:t>
            </a:r>
          </a:p>
        </p:txBody>
      </p:sp>
      <p:sp>
        <p:nvSpPr>
          <p:cNvPr id="9" name="TextBox 8"/>
          <p:cNvSpPr txBox="1"/>
          <p:nvPr/>
        </p:nvSpPr>
        <p:spPr>
          <a:xfrm>
            <a:off x="10744199" y="2667002"/>
            <a:ext cx="1828800" cy="477054"/>
          </a:xfrm>
          <a:prstGeom prst="rect">
            <a:avLst/>
          </a:prstGeom>
          <a:noFill/>
        </p:spPr>
        <p:txBody>
          <a:bodyPr wrap="square" lIns="91395" tIns="45697" rIns="91395" bIns="45697" rtlCol="0">
            <a:spAutoFit/>
          </a:bodyPr>
          <a:lstStyle/>
          <a:p>
            <a:r>
              <a:rPr lang="en-IE" u="sng" dirty="0" smtClean="0"/>
              <a:t>Aesthetics</a:t>
            </a:r>
            <a:endParaRPr lang="en-IE" u="sng" dirty="0"/>
          </a:p>
        </p:txBody>
      </p:sp>
      <p:sp>
        <p:nvSpPr>
          <p:cNvPr id="10" name="TextBox 9"/>
          <p:cNvSpPr txBox="1"/>
          <p:nvPr/>
        </p:nvSpPr>
        <p:spPr>
          <a:xfrm>
            <a:off x="5" y="2743201"/>
            <a:ext cx="2209801" cy="477054"/>
          </a:xfrm>
          <a:prstGeom prst="rect">
            <a:avLst/>
          </a:prstGeom>
          <a:noFill/>
        </p:spPr>
        <p:txBody>
          <a:bodyPr wrap="square" lIns="91395" tIns="45697" rIns="91395" bIns="45697" rtlCol="0">
            <a:spAutoFit/>
          </a:bodyPr>
          <a:lstStyle/>
          <a:p>
            <a:r>
              <a:rPr lang="en-IE" u="sng" dirty="0" smtClean="0"/>
              <a:t>Functionality</a:t>
            </a:r>
            <a:endParaRPr lang="en-IE" u="sng" dirty="0"/>
          </a:p>
        </p:txBody>
      </p:sp>
      <p:sp>
        <p:nvSpPr>
          <p:cNvPr id="13" name="TextBox 12"/>
          <p:cNvSpPr txBox="1"/>
          <p:nvPr/>
        </p:nvSpPr>
        <p:spPr>
          <a:xfrm>
            <a:off x="0" y="3200400"/>
            <a:ext cx="2667000" cy="3016164"/>
          </a:xfrm>
          <a:prstGeom prst="rect">
            <a:avLst/>
          </a:prstGeom>
          <a:solidFill>
            <a:schemeClr val="accent1">
              <a:lumMod val="20000"/>
              <a:lumOff val="80000"/>
            </a:schemeClr>
          </a:solidFill>
        </p:spPr>
        <p:txBody>
          <a:bodyPr wrap="square" lIns="91395" tIns="45697" rIns="91395" bIns="45697" rtlCol="0">
            <a:spAutoFit/>
          </a:bodyPr>
          <a:lstStyle/>
          <a:p>
            <a:r>
              <a:rPr lang="en-IE" sz="1000" dirty="0" smtClean="0"/>
              <a:t>This bottle is extremely practical and easy to use making the bottle very ergonomically friendly and a dream to use. One of the best features that accommodates the user is that it is very easy to grip due to the multi-faceted sides of the main length of the body and the sloping sides that make it easier for you to grip the bottle. In addition your it is simpler to hook your fingers under the lid and pull it off  because of the hollow that is formed from the convergence of the sloping sides of the lid and the sloping sides of the body. These features combined with  the very sturdy, stable octagonal base would make it one of the most consumer friendly bottles on the market.</a:t>
            </a:r>
          </a:p>
        </p:txBody>
      </p:sp>
      <p:sp>
        <p:nvSpPr>
          <p:cNvPr id="12" name="TextBox 11"/>
          <p:cNvSpPr txBox="1"/>
          <p:nvPr/>
        </p:nvSpPr>
        <p:spPr>
          <a:xfrm>
            <a:off x="1295400" y="1143001"/>
            <a:ext cx="10134600" cy="707886"/>
          </a:xfrm>
          <a:prstGeom prst="rect">
            <a:avLst/>
          </a:prstGeom>
          <a:solidFill>
            <a:schemeClr val="accent1">
              <a:lumMod val="20000"/>
              <a:lumOff val="80000"/>
            </a:schemeClr>
          </a:solidFill>
        </p:spPr>
        <p:txBody>
          <a:bodyPr wrap="square" lIns="91395" tIns="45697" rIns="91395" bIns="45697" rtlCol="0">
            <a:spAutoFit/>
          </a:bodyPr>
          <a:lstStyle/>
          <a:p>
            <a:r>
              <a:rPr lang="en-IE" sz="1000" dirty="0" smtClean="0"/>
              <a:t>All the materials used in my bottle would all be reused or recycled materials to minimise the impact on the environment. For example the metal for the shell and spring of my bottle could be scrap metal from a car manufacturing company or the plastic components of the bottle like the straw could be from recycled plastic from coke or milk bottles. As well as that the packaging of the bottle such as the cardboard and the plastic film would all be 100% recyclable and this would be brought to the attention of the consumer by the adjacent recycling symbol. </a:t>
            </a:r>
            <a:endParaRPr lang="en-IE" sz="1000" dirty="0"/>
          </a:p>
        </p:txBody>
      </p:sp>
      <p:sp>
        <p:nvSpPr>
          <p:cNvPr id="15" name="TextBox 14"/>
          <p:cNvSpPr txBox="1"/>
          <p:nvPr/>
        </p:nvSpPr>
        <p:spPr>
          <a:xfrm>
            <a:off x="3810006" y="762001"/>
            <a:ext cx="5257799" cy="477054"/>
          </a:xfrm>
          <a:prstGeom prst="rect">
            <a:avLst/>
          </a:prstGeom>
          <a:noFill/>
        </p:spPr>
        <p:txBody>
          <a:bodyPr wrap="square" lIns="91395" tIns="45697" rIns="91395" bIns="45697" rtlCol="0">
            <a:spAutoFit/>
          </a:bodyPr>
          <a:lstStyle/>
          <a:p>
            <a:r>
              <a:rPr lang="en-IE" u="sng" dirty="0" smtClean="0"/>
              <a:t>Environmental Sustainability</a:t>
            </a:r>
            <a:endParaRPr lang="en-IE" u="sng" dirty="0"/>
          </a:p>
        </p:txBody>
      </p:sp>
      <p:pic>
        <p:nvPicPr>
          <p:cNvPr id="6146" name="Picture 2" descr="http://t1.gstatic.com/images?q=tbn:ANd9GcRUDC_j9sK4UMwFK8W7KCNz4J-_OhtktNCg14uL1XE9_O0pIs8g0g"/>
          <p:cNvPicPr>
            <a:picLocks noChangeAspect="1" noChangeArrowheads="1"/>
          </p:cNvPicPr>
          <p:nvPr/>
        </p:nvPicPr>
        <p:blipFill>
          <a:blip r:embed="rId4" cstate="print"/>
          <a:srcRect/>
          <a:stretch>
            <a:fillRect/>
          </a:stretch>
        </p:blipFill>
        <p:spPr bwMode="auto">
          <a:xfrm>
            <a:off x="11353805" y="762000"/>
            <a:ext cx="1143001" cy="1148104"/>
          </a:xfrm>
          <a:prstGeom prst="rect">
            <a:avLst/>
          </a:prstGeom>
          <a:noFill/>
        </p:spPr>
      </p:pic>
      <p:sp>
        <p:nvSpPr>
          <p:cNvPr id="17" name="TextBox 16"/>
          <p:cNvSpPr txBox="1"/>
          <p:nvPr/>
        </p:nvSpPr>
        <p:spPr>
          <a:xfrm>
            <a:off x="10972800" y="2"/>
            <a:ext cx="1828800" cy="477054"/>
          </a:xfrm>
          <a:prstGeom prst="rect">
            <a:avLst/>
          </a:prstGeom>
          <a:noFill/>
        </p:spPr>
        <p:txBody>
          <a:bodyPr wrap="square" lIns="91395" tIns="45697" rIns="91395" bIns="45697" rtlCol="0">
            <a:spAutoFit/>
          </a:bodyPr>
          <a:lstStyle/>
          <a:p>
            <a:pPr algn="r"/>
            <a:r>
              <a:rPr lang="en-IE" dirty="0" smtClean="0"/>
              <a:t>Output 7</a:t>
            </a:r>
            <a:endParaRPr lang="en-IE" dirty="0"/>
          </a:p>
        </p:txBody>
      </p:sp>
      <p:sp>
        <p:nvSpPr>
          <p:cNvPr id="16" name="Down Arrow 15"/>
          <p:cNvSpPr/>
          <p:nvPr/>
        </p:nvSpPr>
        <p:spPr>
          <a:xfrm>
            <a:off x="5943601" y="7696202"/>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E" dirty="0"/>
          </a:p>
        </p:txBody>
      </p:sp>
      <p:sp>
        <p:nvSpPr>
          <p:cNvPr id="18" name="TextBox 17"/>
          <p:cNvSpPr txBox="1"/>
          <p:nvPr/>
        </p:nvSpPr>
        <p:spPr>
          <a:xfrm>
            <a:off x="2971800" y="0"/>
            <a:ext cx="7467600" cy="889428"/>
          </a:xfrm>
          <a:prstGeom prst="rect">
            <a:avLst/>
          </a:prstGeom>
          <a:noFill/>
        </p:spPr>
        <p:txBody>
          <a:bodyPr wrap="square" lIns="91395" tIns="45697" rIns="91395" bIns="45697" rtlCol="0">
            <a:spAutoFit/>
          </a:bodyPr>
          <a:lstStyle/>
          <a:p>
            <a:r>
              <a:rPr lang="en-IE" sz="5200" u="sng" dirty="0" smtClean="0"/>
              <a:t>Design</a:t>
            </a:r>
            <a:r>
              <a:rPr lang="en-IE" sz="5200" b="1" u="sng" dirty="0" smtClean="0"/>
              <a:t> </a:t>
            </a:r>
            <a:r>
              <a:rPr lang="en-IE" sz="5200" u="sng" dirty="0" smtClean="0"/>
              <a:t>Investigation</a:t>
            </a:r>
            <a:endParaRPr lang="en-IE" sz="5200" u="sng" dirty="0"/>
          </a:p>
        </p:txBody>
      </p:sp>
      <p:sp>
        <p:nvSpPr>
          <p:cNvPr id="20" name="Left Arrow 19"/>
          <p:cNvSpPr/>
          <p:nvPr/>
        </p:nvSpPr>
        <p:spPr>
          <a:xfrm>
            <a:off x="9525000" y="3657606"/>
            <a:ext cx="762000" cy="4571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E" dirty="0"/>
          </a:p>
        </p:txBody>
      </p:sp>
      <p:sp>
        <p:nvSpPr>
          <p:cNvPr id="21" name="Left Arrow 20"/>
          <p:cNvSpPr/>
          <p:nvPr/>
        </p:nvSpPr>
        <p:spPr>
          <a:xfrm>
            <a:off x="2667000" y="3733805"/>
            <a:ext cx="762000" cy="457199"/>
          </a:xfrm>
          <a:prstGeom prst="leftArrow">
            <a:avLst/>
          </a:prstGeom>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DCIM\100SSCAM\SDC11706.JPG"/>
          <p:cNvPicPr>
            <a:picLocks noChangeAspect="1" noChangeArrowheads="1"/>
          </p:cNvPicPr>
          <p:nvPr/>
        </p:nvPicPr>
        <p:blipFill>
          <a:blip r:embed="rId2" cstate="print"/>
          <a:srcRect/>
          <a:stretch>
            <a:fillRect/>
          </a:stretch>
        </p:blipFill>
        <p:spPr bwMode="auto">
          <a:xfrm>
            <a:off x="0" y="0"/>
            <a:ext cx="12801600" cy="9601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ok orthographic drawing.jpg"/>
          <p:cNvPicPr>
            <a:picLocks noChangeAspect="1"/>
          </p:cNvPicPr>
          <p:nvPr/>
        </p:nvPicPr>
        <p:blipFill>
          <a:blip r:embed="rId2" cstate="print"/>
          <a:srcRect l="3735" t="9859" r="5135" b="10329"/>
          <a:stretch>
            <a:fillRect/>
          </a:stretch>
        </p:blipFill>
        <p:spPr>
          <a:xfrm>
            <a:off x="0" y="682052"/>
            <a:ext cx="12801600" cy="8919148"/>
          </a:xfrm>
          <a:prstGeom prst="rect">
            <a:avLst/>
          </a:prstGeom>
        </p:spPr>
      </p:pic>
      <p:sp>
        <p:nvSpPr>
          <p:cNvPr id="4" name="TextBox 3"/>
          <p:cNvSpPr txBox="1"/>
          <p:nvPr/>
        </p:nvSpPr>
        <p:spPr>
          <a:xfrm>
            <a:off x="4876800" y="-228600"/>
            <a:ext cx="2971800" cy="1015663"/>
          </a:xfrm>
          <a:prstGeom prst="rect">
            <a:avLst/>
          </a:prstGeom>
          <a:noFill/>
        </p:spPr>
        <p:txBody>
          <a:bodyPr wrap="square" rtlCol="0">
            <a:spAutoFit/>
          </a:bodyPr>
          <a:lstStyle/>
          <a:p>
            <a:r>
              <a:rPr lang="ga-IE" sz="6000" dirty="0" smtClean="0"/>
              <a:t>Output 9</a:t>
            </a:r>
            <a:endParaRPr lang="en-IE" sz="6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ok exploded drawing.jpg"/>
          <p:cNvPicPr>
            <a:picLocks noChangeAspect="1"/>
          </p:cNvPicPr>
          <p:nvPr/>
        </p:nvPicPr>
        <p:blipFill>
          <a:blip r:embed="rId2" cstate="print"/>
          <a:srcRect l="5528" t="14554" r="8391" b="14084"/>
          <a:stretch>
            <a:fillRect/>
          </a:stretch>
        </p:blipFill>
        <p:spPr>
          <a:xfrm>
            <a:off x="0" y="675314"/>
            <a:ext cx="12801600" cy="8925886"/>
          </a:xfrm>
          <a:prstGeom prst="rect">
            <a:avLst/>
          </a:prstGeom>
        </p:spPr>
      </p:pic>
      <p:sp>
        <p:nvSpPr>
          <p:cNvPr id="3" name="TextBox 2"/>
          <p:cNvSpPr txBox="1"/>
          <p:nvPr/>
        </p:nvSpPr>
        <p:spPr>
          <a:xfrm>
            <a:off x="4876800" y="-228600"/>
            <a:ext cx="2971800" cy="1015663"/>
          </a:xfrm>
          <a:prstGeom prst="rect">
            <a:avLst/>
          </a:prstGeom>
          <a:noFill/>
        </p:spPr>
        <p:txBody>
          <a:bodyPr wrap="square" rtlCol="0">
            <a:spAutoFit/>
          </a:bodyPr>
          <a:lstStyle/>
          <a:p>
            <a:r>
              <a:rPr lang="ga-IE" sz="6000" dirty="0" smtClean="0"/>
              <a:t>Output 9</a:t>
            </a:r>
            <a:endParaRPr lang="en-IE" sz="6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8" name="Picture 7" descr="PhotoRealistic Rook Spray Mechanism.jpg"/>
          <p:cNvPicPr>
            <a:picLocks noChangeAspect="1"/>
          </p:cNvPicPr>
          <p:nvPr/>
        </p:nvPicPr>
        <p:blipFill>
          <a:blip r:embed="rId2" cstate="print"/>
          <a:stretch>
            <a:fillRect/>
          </a:stretch>
        </p:blipFill>
        <p:spPr>
          <a:xfrm>
            <a:off x="8224520" y="914400"/>
            <a:ext cx="4577080" cy="3432810"/>
          </a:xfrm>
          <a:prstGeom prst="rect">
            <a:avLst/>
          </a:prstGeom>
        </p:spPr>
      </p:pic>
      <p:pic>
        <p:nvPicPr>
          <p:cNvPr id="10" name="Picture 9" descr="PhotoRealistic Lid.jpg"/>
          <p:cNvPicPr>
            <a:picLocks noChangeAspect="1"/>
          </p:cNvPicPr>
          <p:nvPr/>
        </p:nvPicPr>
        <p:blipFill>
          <a:blip r:embed="rId3" cstate="print"/>
          <a:stretch>
            <a:fillRect/>
          </a:stretch>
        </p:blipFill>
        <p:spPr>
          <a:xfrm>
            <a:off x="0" y="6248400"/>
            <a:ext cx="4470400" cy="3352800"/>
          </a:xfrm>
          <a:prstGeom prst="rect">
            <a:avLst/>
          </a:prstGeom>
        </p:spPr>
      </p:pic>
      <p:pic>
        <p:nvPicPr>
          <p:cNvPr id="7" name="Picture 6" descr="PhotoRealistic Spring.jpg"/>
          <p:cNvPicPr>
            <a:picLocks noChangeAspect="1"/>
          </p:cNvPicPr>
          <p:nvPr/>
        </p:nvPicPr>
        <p:blipFill>
          <a:blip r:embed="rId4" cstate="print"/>
          <a:stretch>
            <a:fillRect/>
          </a:stretch>
        </p:blipFill>
        <p:spPr>
          <a:xfrm>
            <a:off x="8214360" y="6187440"/>
            <a:ext cx="4587240" cy="3440430"/>
          </a:xfrm>
          <a:prstGeom prst="rect">
            <a:avLst/>
          </a:prstGeom>
        </p:spPr>
      </p:pic>
      <p:pic>
        <p:nvPicPr>
          <p:cNvPr id="3" name="Picture 2" descr="Photorealistic Rook Without Lid.jpg"/>
          <p:cNvPicPr>
            <a:picLocks noChangeAspect="1"/>
          </p:cNvPicPr>
          <p:nvPr/>
        </p:nvPicPr>
        <p:blipFill>
          <a:blip r:embed="rId5" cstate="print"/>
          <a:stretch>
            <a:fillRect/>
          </a:stretch>
        </p:blipFill>
        <p:spPr>
          <a:xfrm>
            <a:off x="0" y="891540"/>
            <a:ext cx="4648200" cy="3486150"/>
          </a:xfrm>
          <a:prstGeom prst="rect">
            <a:avLst/>
          </a:prstGeom>
        </p:spPr>
      </p:pic>
      <p:pic>
        <p:nvPicPr>
          <p:cNvPr id="9" name="Picture 8" descr="PhotoRealistic Rook.jpg"/>
          <p:cNvPicPr>
            <a:picLocks noChangeAspect="1"/>
          </p:cNvPicPr>
          <p:nvPr/>
        </p:nvPicPr>
        <p:blipFill>
          <a:blip r:embed="rId6" cstate="print"/>
          <a:stretch>
            <a:fillRect/>
          </a:stretch>
        </p:blipFill>
        <p:spPr>
          <a:xfrm>
            <a:off x="3093720" y="2346960"/>
            <a:ext cx="6116320" cy="4587240"/>
          </a:xfrm>
          <a:prstGeom prst="rect">
            <a:avLst/>
          </a:prstGeom>
        </p:spPr>
      </p:pic>
      <p:sp>
        <p:nvSpPr>
          <p:cNvPr id="12" name="TextBox 11"/>
          <p:cNvSpPr txBox="1"/>
          <p:nvPr/>
        </p:nvSpPr>
        <p:spPr>
          <a:xfrm>
            <a:off x="2743200" y="0"/>
            <a:ext cx="8961120" cy="991040"/>
          </a:xfrm>
          <a:prstGeom prst="rect">
            <a:avLst/>
          </a:prstGeom>
          <a:noFill/>
        </p:spPr>
        <p:txBody>
          <a:bodyPr wrap="square" lIns="127954" tIns="63980" rIns="127954" bIns="63980" rtlCol="0">
            <a:spAutoFit/>
          </a:bodyPr>
          <a:lstStyle/>
          <a:p>
            <a:r>
              <a:rPr lang="ga-IE" sz="5600" u="sng" dirty="0" smtClean="0">
                <a:solidFill>
                  <a:schemeClr val="bg1"/>
                </a:solidFill>
                <a:latin typeface="Book Antiqua" pitchFamily="18" charset="0"/>
              </a:rPr>
              <a:t>PhotoRealistic Images</a:t>
            </a:r>
            <a:endParaRPr lang="en-IE" sz="5600" u="sng" dirty="0" smtClean="0">
              <a:solidFill>
                <a:schemeClr val="bg1"/>
              </a:solidFill>
              <a:latin typeface="Book Antiqua" pitchFamily="18" charset="0"/>
            </a:endParaRPr>
          </a:p>
        </p:txBody>
      </p:sp>
      <p:sp>
        <p:nvSpPr>
          <p:cNvPr id="13" name="TextBox 12"/>
          <p:cNvSpPr txBox="1"/>
          <p:nvPr/>
        </p:nvSpPr>
        <p:spPr>
          <a:xfrm>
            <a:off x="11125200" y="0"/>
            <a:ext cx="2133600" cy="477054"/>
          </a:xfrm>
          <a:prstGeom prst="rect">
            <a:avLst/>
          </a:prstGeom>
          <a:noFill/>
        </p:spPr>
        <p:txBody>
          <a:bodyPr wrap="square" lIns="91395" tIns="45697" rIns="91395" bIns="45697" rtlCol="0">
            <a:spAutoFit/>
          </a:bodyPr>
          <a:lstStyle/>
          <a:p>
            <a:pPr algn="ctr"/>
            <a:r>
              <a:rPr lang="en-IE" dirty="0" smtClean="0">
                <a:solidFill>
                  <a:schemeClr val="bg1"/>
                </a:solidFill>
              </a:rPr>
              <a:t>Output 9</a:t>
            </a:r>
            <a:endParaRPr lang="en-IE"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ga-IE" u="sng" dirty="0" smtClean="0"/>
              <a:t>References</a:t>
            </a:r>
            <a:endParaRPr lang="en-IE" u="sng" dirty="0"/>
          </a:p>
        </p:txBody>
      </p:sp>
      <p:sp>
        <p:nvSpPr>
          <p:cNvPr id="3" name="Content Placeholder 2"/>
          <p:cNvSpPr>
            <a:spLocks noGrp="1"/>
          </p:cNvSpPr>
          <p:nvPr>
            <p:ph idx="1"/>
          </p:nvPr>
        </p:nvSpPr>
        <p:spPr/>
        <p:txBody>
          <a:bodyPr/>
          <a:lstStyle/>
          <a:p>
            <a:r>
              <a:rPr lang="ga-IE" dirty="0" smtClean="0"/>
              <a:t>britishmuseum.org</a:t>
            </a:r>
          </a:p>
          <a:p>
            <a:r>
              <a:rPr lang="ga-IE" dirty="0" smtClean="0"/>
              <a:t>incensemaking.com</a:t>
            </a:r>
          </a:p>
          <a:p>
            <a:r>
              <a:rPr lang="ga-IE" dirty="0" smtClean="0"/>
              <a:t>ioffer.com</a:t>
            </a:r>
          </a:p>
          <a:p>
            <a:r>
              <a:rPr lang="ga-IE" dirty="0" smtClean="0"/>
              <a:t>Perfumes.com</a:t>
            </a:r>
          </a:p>
          <a:p>
            <a:r>
              <a:rPr lang="ga-IE" dirty="0" smtClean="0"/>
              <a:t>tourismplacesworld.blogspot </a:t>
            </a:r>
          </a:p>
          <a:p>
            <a:r>
              <a:rPr lang="ga-IE" dirty="0" smtClean="0"/>
              <a:t>aboddington.worldpress.com</a:t>
            </a:r>
          </a:p>
          <a:p>
            <a:r>
              <a:rPr lang="ga-IE" dirty="0" smtClean="0"/>
              <a:t>eventprophire.com</a:t>
            </a:r>
            <a:endParaRPr lang="en-IE" dirty="0" smtClean="0"/>
          </a:p>
          <a:p>
            <a:r>
              <a:rPr lang="en-IE" dirty="0" smtClean="0"/>
              <a:t>Google Images</a:t>
            </a:r>
            <a:endParaRPr lang="ga-IE"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2819400"/>
            <a:ext cx="14325599" cy="1600200"/>
          </a:xfrm>
          <a:scene3d>
            <a:camera prst="perspectiveContrastingRightFacing"/>
            <a:lightRig rig="threePt" dir="t"/>
          </a:scene3d>
        </p:spPr>
        <p:txBody>
          <a:bodyPr>
            <a:noAutofit/>
          </a:bodyPr>
          <a:lstStyle/>
          <a:p>
            <a:r>
              <a:rPr lang="ga-IE" sz="35000" dirty="0" smtClean="0">
                <a:solidFill>
                  <a:srgbClr val="00B0F0"/>
                </a:solidFill>
              </a:rPr>
              <a:t>Part</a:t>
            </a:r>
            <a:r>
              <a:rPr lang="en-IE" sz="35000" dirty="0" smtClean="0">
                <a:solidFill>
                  <a:srgbClr val="00B0F0"/>
                </a:solidFill>
              </a:rPr>
              <a:t> </a:t>
            </a:r>
            <a:r>
              <a:rPr lang="ga-IE" sz="35000" dirty="0" smtClean="0">
                <a:solidFill>
                  <a:srgbClr val="00B0F0"/>
                </a:solidFill>
              </a:rPr>
              <a:t>A</a:t>
            </a:r>
            <a:endParaRPr lang="en-IE" sz="35000" dirty="0">
              <a:solidFill>
                <a:srgbClr val="00B0F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http://www.tripleclicks.com/image_output.php?id=15639&amp;s=1"/>
          <p:cNvPicPr>
            <a:picLocks noChangeAspect="1" noChangeArrowheads="1"/>
          </p:cNvPicPr>
          <p:nvPr/>
        </p:nvPicPr>
        <p:blipFill>
          <a:blip r:embed="rId3" cstate="print"/>
          <a:srcRect/>
          <a:stretch>
            <a:fillRect/>
          </a:stretch>
        </p:blipFill>
        <p:spPr bwMode="auto">
          <a:xfrm>
            <a:off x="3276601" y="7924804"/>
            <a:ext cx="2235198" cy="1676401"/>
          </a:xfrm>
          <a:prstGeom prst="rect">
            <a:avLst/>
          </a:prstGeom>
          <a:noFill/>
        </p:spPr>
      </p:pic>
      <p:sp>
        <p:nvSpPr>
          <p:cNvPr id="17" name="Rectangle 16"/>
          <p:cNvSpPr/>
          <p:nvPr/>
        </p:nvSpPr>
        <p:spPr>
          <a:xfrm>
            <a:off x="0" y="3810001"/>
            <a:ext cx="2667000" cy="3991805"/>
          </a:xfrm>
          <a:prstGeom prst="rect">
            <a:avLst/>
          </a:prstGeom>
          <a:solidFill>
            <a:schemeClr val="accent1">
              <a:lumMod val="20000"/>
              <a:lumOff val="80000"/>
            </a:schemeClr>
          </a:solidFill>
        </p:spPr>
        <p:txBody>
          <a:bodyPr wrap="square" lIns="127954" tIns="63980" rIns="127954" bIns="63980">
            <a:spAutoFit/>
          </a:bodyPr>
          <a:lstStyle/>
          <a:p>
            <a:pPr marL="319732" indent="-319732"/>
            <a:r>
              <a:rPr lang="en-IE" sz="1100" dirty="0" smtClean="0"/>
              <a:t>       </a:t>
            </a:r>
            <a:r>
              <a:rPr lang="en-IE" sz="1000" dirty="0" smtClean="0"/>
              <a:t>The earliest perfume vessels were made of stone like alabaster or of pottery with the bottle’s shape based on practicality making it easy to hold and transport. This is evident from the contrast between the wide belly of the bottle and it’s slender neck which makes pouring perfume out of the bottle easier. The Romans, Greeks and Egyptians revered nature often worshipping animals, using weather patterns as omens and star signs to predict their future and these practices were often reflected in the theme of the containers. This concept is represented excellently by the simple glazed clay carafe in the picture depicting a hunter surrounded by a bird and cat. This theme combined with it’s practicality would have made this container very popular at the time.</a:t>
            </a:r>
          </a:p>
        </p:txBody>
      </p:sp>
      <p:sp>
        <p:nvSpPr>
          <p:cNvPr id="5" name="Rectangle 4"/>
          <p:cNvSpPr/>
          <p:nvPr/>
        </p:nvSpPr>
        <p:spPr>
          <a:xfrm>
            <a:off x="2286000" y="914400"/>
            <a:ext cx="8229600" cy="590932"/>
          </a:xfrm>
          <a:prstGeom prst="rect">
            <a:avLst/>
          </a:prstGeom>
          <a:solidFill>
            <a:schemeClr val="accent1">
              <a:lumMod val="20000"/>
              <a:lumOff val="80000"/>
            </a:schemeClr>
          </a:solidFill>
        </p:spPr>
        <p:txBody>
          <a:bodyPr wrap="square" lIns="127954" tIns="63980" rIns="127954" bIns="63980">
            <a:spAutoFit/>
          </a:bodyPr>
          <a:lstStyle/>
          <a:p>
            <a:r>
              <a:rPr lang="en-IE" sz="1000" dirty="0" smtClean="0"/>
              <a:t>Perfume isn’t a recent invention in fact it has been around as long as humans have originating from Celtic druids who collected herbs and flowers for fragrance such as lavender or thyme or ancient Egyptian priests who burnt incense in their temples to please the gods.</a:t>
            </a:r>
            <a:endParaRPr lang="en-IE" sz="1000" dirty="0"/>
          </a:p>
        </p:txBody>
      </p:sp>
      <p:pic>
        <p:nvPicPr>
          <p:cNvPr id="6" name="Picture 2" descr="http://incensemaking.com/images/making-incense.jpg"/>
          <p:cNvPicPr>
            <a:picLocks noChangeAspect="1" noChangeArrowheads="1"/>
          </p:cNvPicPr>
          <p:nvPr/>
        </p:nvPicPr>
        <p:blipFill>
          <a:blip r:embed="rId4" cstate="print"/>
          <a:srcRect/>
          <a:stretch>
            <a:fillRect/>
          </a:stretch>
        </p:blipFill>
        <p:spPr bwMode="auto">
          <a:xfrm>
            <a:off x="7" y="496491"/>
            <a:ext cx="1523999" cy="1131129"/>
          </a:xfrm>
          <a:prstGeom prst="rect">
            <a:avLst/>
          </a:prstGeom>
          <a:noFill/>
        </p:spPr>
      </p:pic>
      <p:pic>
        <p:nvPicPr>
          <p:cNvPr id="7" name="Picture 4" descr="http://www.aboutorganics.co.uk/organic_food_drink/images/organic-herbs-spices-250px.jpg"/>
          <p:cNvPicPr>
            <a:picLocks noChangeAspect="1" noChangeArrowheads="1"/>
          </p:cNvPicPr>
          <p:nvPr/>
        </p:nvPicPr>
        <p:blipFill>
          <a:blip r:embed="rId5" cstate="print"/>
          <a:srcRect/>
          <a:stretch>
            <a:fillRect/>
          </a:stretch>
        </p:blipFill>
        <p:spPr bwMode="auto">
          <a:xfrm>
            <a:off x="11277601" y="457201"/>
            <a:ext cx="1219200" cy="1295594"/>
          </a:xfrm>
          <a:prstGeom prst="rect">
            <a:avLst/>
          </a:prstGeom>
          <a:noFill/>
        </p:spPr>
      </p:pic>
      <p:sp>
        <p:nvSpPr>
          <p:cNvPr id="9" name="Down Arrow 8"/>
          <p:cNvSpPr/>
          <p:nvPr/>
        </p:nvSpPr>
        <p:spPr>
          <a:xfrm>
            <a:off x="5638800" y="1295401"/>
            <a:ext cx="533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27954" tIns="63980" rIns="127954" bIns="63980" rtlCol="0" anchor="ctr"/>
          <a:lstStyle/>
          <a:p>
            <a:pPr algn="ctr"/>
            <a:endParaRPr lang="en-IE" dirty="0"/>
          </a:p>
        </p:txBody>
      </p:sp>
      <p:sp>
        <p:nvSpPr>
          <p:cNvPr id="12" name="TextBox 11"/>
          <p:cNvSpPr txBox="1"/>
          <p:nvPr/>
        </p:nvSpPr>
        <p:spPr>
          <a:xfrm>
            <a:off x="3200400" y="3886200"/>
            <a:ext cx="2438400" cy="3976374"/>
          </a:xfrm>
          <a:prstGeom prst="rect">
            <a:avLst/>
          </a:prstGeom>
          <a:solidFill>
            <a:schemeClr val="accent1">
              <a:lumMod val="20000"/>
              <a:lumOff val="80000"/>
            </a:schemeClr>
          </a:solidFill>
        </p:spPr>
        <p:txBody>
          <a:bodyPr wrap="square" lIns="127908" tIns="63959" rIns="127908" bIns="63959" rtlCol="0">
            <a:spAutoFit/>
          </a:bodyPr>
          <a:lstStyle/>
          <a:p>
            <a:r>
              <a:rPr lang="ga-IE" sz="1000" dirty="0" smtClean="0"/>
              <a:t>Early european perfume bottles were made from</a:t>
            </a:r>
            <a:r>
              <a:rPr lang="en-IE" sz="1000" dirty="0" smtClean="0"/>
              <a:t> more expensive</a:t>
            </a:r>
            <a:r>
              <a:rPr lang="ga-IE" sz="1000" dirty="0" smtClean="0"/>
              <a:t> glass and metal with more intricate </a:t>
            </a:r>
            <a:r>
              <a:rPr lang="en-IE" sz="1000" dirty="0" smtClean="0"/>
              <a:t> </a:t>
            </a:r>
            <a:r>
              <a:rPr lang="ga-IE" sz="1000" dirty="0" smtClean="0"/>
              <a:t>patterns an</a:t>
            </a:r>
            <a:r>
              <a:rPr lang="en-IE" sz="1000" dirty="0" smtClean="0"/>
              <a:t>d </a:t>
            </a:r>
            <a:r>
              <a:rPr lang="ga-IE" sz="1000" dirty="0" smtClean="0"/>
              <a:t>designs than the</a:t>
            </a:r>
            <a:r>
              <a:rPr lang="en-IE" sz="1000" dirty="0" smtClean="0"/>
              <a:t> containers from ancient Rome, Greece and Egypt</a:t>
            </a:r>
            <a:r>
              <a:rPr lang="ga-IE" sz="1000" dirty="0" smtClean="0"/>
              <a:t>.</a:t>
            </a:r>
            <a:r>
              <a:rPr lang="en-IE" sz="1000" dirty="0" smtClean="0"/>
              <a:t> However because of this new development</a:t>
            </a:r>
            <a:r>
              <a:rPr lang="ga-IE" sz="1000" dirty="0" smtClean="0"/>
              <a:t> </a:t>
            </a:r>
            <a:r>
              <a:rPr lang="en-IE" sz="1000" dirty="0" smtClean="0"/>
              <a:t>the practicality of the containers declined being sacrificed instead for more aesthetically appealing shapes and designs. </a:t>
            </a:r>
            <a:r>
              <a:rPr lang="ga-IE" sz="1000" dirty="0" smtClean="0"/>
              <a:t>But the</a:t>
            </a:r>
            <a:r>
              <a:rPr lang="en-IE" sz="1000" dirty="0" smtClean="0"/>
              <a:t> themes of the containers</a:t>
            </a:r>
            <a:r>
              <a:rPr lang="ga-IE" sz="1000" dirty="0" smtClean="0"/>
              <a:t> still retained an aspect from nature </a:t>
            </a:r>
            <a:r>
              <a:rPr lang="en-IE" sz="1000" dirty="0" smtClean="0"/>
              <a:t>illustrated by </a:t>
            </a:r>
            <a:r>
              <a:rPr lang="ga-IE" sz="1000" dirty="0" smtClean="0"/>
              <a:t>the</a:t>
            </a:r>
            <a:r>
              <a:rPr lang="en-IE" sz="1000" dirty="0" smtClean="0"/>
              <a:t> container in the picture portraying a hummingbird hovering above a flower preparing to collect the nectar. This effect is achieved  through the purple glass</a:t>
            </a:r>
            <a:r>
              <a:rPr lang="ga-IE" sz="1000" dirty="0" smtClean="0"/>
              <a:t> hummingbird</a:t>
            </a:r>
            <a:r>
              <a:rPr lang="en-IE" sz="1000" dirty="0" smtClean="0"/>
              <a:t> perched on the opening of the container</a:t>
            </a:r>
            <a:r>
              <a:rPr lang="ga-IE" sz="1000" dirty="0" smtClean="0"/>
              <a:t> and the</a:t>
            </a:r>
            <a:r>
              <a:rPr lang="en-IE" sz="1000" dirty="0" smtClean="0"/>
              <a:t> detailed metallic</a:t>
            </a:r>
            <a:r>
              <a:rPr lang="ga-IE" sz="1000" dirty="0" smtClean="0"/>
              <a:t> floral moti</a:t>
            </a:r>
            <a:r>
              <a:rPr lang="en-IE" sz="1000" dirty="0" smtClean="0"/>
              <a:t>f encrusted with green gems and would have attracted any early European with an interest in nature and beauty.</a:t>
            </a:r>
            <a:endParaRPr lang="en-IE" sz="1000" dirty="0"/>
          </a:p>
        </p:txBody>
      </p:sp>
      <p:sp>
        <p:nvSpPr>
          <p:cNvPr id="16" name="TextBox 15"/>
          <p:cNvSpPr txBox="1"/>
          <p:nvPr/>
        </p:nvSpPr>
        <p:spPr>
          <a:xfrm>
            <a:off x="8839200" y="3886200"/>
            <a:ext cx="3733800" cy="3976388"/>
          </a:xfrm>
          <a:prstGeom prst="rect">
            <a:avLst/>
          </a:prstGeom>
          <a:solidFill>
            <a:schemeClr val="accent1">
              <a:lumMod val="20000"/>
              <a:lumOff val="80000"/>
            </a:schemeClr>
          </a:solidFill>
        </p:spPr>
        <p:txBody>
          <a:bodyPr wrap="square" lIns="127924" tIns="63966" rIns="127924" bIns="63966" rtlCol="0">
            <a:spAutoFit/>
          </a:bodyPr>
          <a:lstStyle/>
          <a:p>
            <a:r>
              <a:rPr lang="ga-IE" sz="1000" dirty="0" smtClean="0"/>
              <a:t>Nowadays</a:t>
            </a:r>
            <a:r>
              <a:rPr lang="en-IE" sz="1000" dirty="0" smtClean="0"/>
              <a:t> after the immense economic growth of the past decade the design of</a:t>
            </a:r>
            <a:r>
              <a:rPr lang="ga-IE" sz="1000" dirty="0" smtClean="0"/>
              <a:t> perfume bottle</a:t>
            </a:r>
            <a:r>
              <a:rPr lang="en-IE" sz="1000" dirty="0" smtClean="0"/>
              <a:t>s </a:t>
            </a:r>
            <a:r>
              <a:rPr lang="ga-IE" sz="1000" dirty="0" smtClean="0"/>
              <a:t>is heavily influenced by their appearance</a:t>
            </a:r>
            <a:r>
              <a:rPr lang="en-IE" sz="1000" dirty="0" smtClean="0"/>
              <a:t> with the vast majority of their prices coming from the use of expensive glasses and metals rather than the actual perfume itself. But this has to be done in order to compete in today’s highly competitive market and to influence the demanding consumer of the 21</a:t>
            </a:r>
            <a:r>
              <a:rPr lang="en-IE" sz="1000" baseline="30000" dirty="0" smtClean="0"/>
              <a:t>st</a:t>
            </a:r>
            <a:r>
              <a:rPr lang="en-IE" sz="1000" dirty="0" smtClean="0"/>
              <a:t> century. The “Alien” bottle epitomizes the modern day bottle and it is evident from the picture below that a lot of time was spent in designing the bottle to tempt and lure customers into purchasing their product. The design is based around an extra-terrestrial theme indicated by the golden nozzle which is in the shape of a hooded alien head with the hole for ejecting the perfume acting as it’s singular eye similar to that of a Cyclops. The shape of the bottle is inspired by an asteroid and looks as if it came to earth from outer space with it’s lustrous purple glass giving the impression that it’s made of some precious stone and with it’s sharp contours make it very visually pleasing. This allows the bottle to have a very  broad target market mainly aimed at women with a curiosity for the enigmatic and mysterious who appreciate complicated and interesting designs.</a:t>
            </a:r>
            <a:endParaRPr lang="ga-IE" sz="1000" dirty="0" smtClean="0"/>
          </a:p>
          <a:p>
            <a:endParaRPr lang="en-IE" sz="1000" dirty="0"/>
          </a:p>
        </p:txBody>
      </p:sp>
      <p:pic>
        <p:nvPicPr>
          <p:cNvPr id="18" name="Picture 8" descr="http://4.bp.blogspot.com/-YZJQZ9He5PI/TcRvqszjNgI/AAAAAAAAAKw/roxjsDJcpvI/s320/1-million_paco-rabanne.jpg"/>
          <p:cNvPicPr>
            <a:picLocks noChangeAspect="1" noChangeArrowheads="1"/>
          </p:cNvPicPr>
          <p:nvPr/>
        </p:nvPicPr>
        <p:blipFill>
          <a:blip r:embed="rId6" cstate="print"/>
          <a:srcRect/>
          <a:stretch>
            <a:fillRect/>
          </a:stretch>
        </p:blipFill>
        <p:spPr bwMode="auto">
          <a:xfrm>
            <a:off x="3" y="1905000"/>
            <a:ext cx="1219200" cy="1219200"/>
          </a:xfrm>
          <a:prstGeom prst="rect">
            <a:avLst/>
          </a:prstGeom>
          <a:noFill/>
        </p:spPr>
      </p:pic>
      <p:pic>
        <p:nvPicPr>
          <p:cNvPr id="19" name="Picture 6" descr="http://aboddington.files.wordpress.com/2011/04/diesel-only-the-brave.jpg"/>
          <p:cNvPicPr>
            <a:picLocks noChangeAspect="1" noChangeArrowheads="1"/>
          </p:cNvPicPr>
          <p:nvPr/>
        </p:nvPicPr>
        <p:blipFill>
          <a:blip r:embed="rId7" cstate="print"/>
          <a:srcRect/>
          <a:stretch>
            <a:fillRect/>
          </a:stretch>
        </p:blipFill>
        <p:spPr bwMode="auto">
          <a:xfrm>
            <a:off x="11430000" y="1898079"/>
            <a:ext cx="1371600" cy="1194955"/>
          </a:xfrm>
          <a:prstGeom prst="rect">
            <a:avLst/>
          </a:prstGeom>
          <a:noFill/>
        </p:spPr>
      </p:pic>
      <p:pic>
        <p:nvPicPr>
          <p:cNvPr id="20" name="Picture 3" descr="G:\DCIM\100SSCAM\SDC11657.JPG"/>
          <p:cNvPicPr>
            <a:picLocks noChangeAspect="1" noChangeArrowheads="1"/>
          </p:cNvPicPr>
          <p:nvPr/>
        </p:nvPicPr>
        <p:blipFill>
          <a:blip r:embed="rId8" cstate="print"/>
          <a:srcRect/>
          <a:stretch>
            <a:fillRect/>
          </a:stretch>
        </p:blipFill>
        <p:spPr bwMode="auto">
          <a:xfrm>
            <a:off x="9067800" y="7696200"/>
            <a:ext cx="2540000" cy="1905000"/>
          </a:xfrm>
          <a:prstGeom prst="rect">
            <a:avLst/>
          </a:prstGeom>
          <a:noFill/>
        </p:spPr>
      </p:pic>
      <p:sp>
        <p:nvSpPr>
          <p:cNvPr id="27" name="TextBox 26"/>
          <p:cNvSpPr txBox="1"/>
          <p:nvPr/>
        </p:nvSpPr>
        <p:spPr>
          <a:xfrm>
            <a:off x="6705599" y="3505200"/>
            <a:ext cx="1371600" cy="477054"/>
          </a:xfrm>
          <a:prstGeom prst="rect">
            <a:avLst/>
          </a:prstGeom>
          <a:noFill/>
        </p:spPr>
        <p:txBody>
          <a:bodyPr wrap="square" lIns="91395" tIns="45697" rIns="91395" bIns="45697" rtlCol="0">
            <a:spAutoFit/>
          </a:bodyPr>
          <a:lstStyle/>
          <a:p>
            <a:r>
              <a:rPr lang="en-IE" u="sng" dirty="0" smtClean="0"/>
              <a:t>1930’s</a:t>
            </a:r>
            <a:endParaRPr lang="en-IE" u="sng" dirty="0"/>
          </a:p>
        </p:txBody>
      </p:sp>
      <p:sp>
        <p:nvSpPr>
          <p:cNvPr id="28" name="TextBox 27"/>
          <p:cNvSpPr txBox="1"/>
          <p:nvPr/>
        </p:nvSpPr>
        <p:spPr>
          <a:xfrm>
            <a:off x="3276601" y="3505200"/>
            <a:ext cx="2819400" cy="477054"/>
          </a:xfrm>
          <a:prstGeom prst="rect">
            <a:avLst/>
          </a:prstGeom>
          <a:noFill/>
        </p:spPr>
        <p:txBody>
          <a:bodyPr wrap="square" lIns="91395" tIns="45697" rIns="91395" bIns="45697" rtlCol="0">
            <a:spAutoFit/>
          </a:bodyPr>
          <a:lstStyle/>
          <a:p>
            <a:r>
              <a:rPr lang="en-IE" u="sng" dirty="0" smtClean="0"/>
              <a:t>Early Europe</a:t>
            </a:r>
            <a:endParaRPr lang="en-IE" u="sng" dirty="0"/>
          </a:p>
        </p:txBody>
      </p:sp>
      <p:sp>
        <p:nvSpPr>
          <p:cNvPr id="29" name="TextBox 28"/>
          <p:cNvSpPr txBox="1"/>
          <p:nvPr/>
        </p:nvSpPr>
        <p:spPr>
          <a:xfrm>
            <a:off x="8915402" y="3505200"/>
            <a:ext cx="3352800" cy="477054"/>
          </a:xfrm>
          <a:prstGeom prst="rect">
            <a:avLst/>
          </a:prstGeom>
          <a:noFill/>
        </p:spPr>
        <p:txBody>
          <a:bodyPr wrap="square" lIns="91395" tIns="45697" rIns="91395" bIns="45697" rtlCol="0">
            <a:spAutoFit/>
          </a:bodyPr>
          <a:lstStyle/>
          <a:p>
            <a:pPr algn="ctr"/>
            <a:r>
              <a:rPr lang="en-IE" u="sng" dirty="0" smtClean="0"/>
              <a:t>Modern Day</a:t>
            </a:r>
            <a:endParaRPr lang="en-IE" u="sng" dirty="0"/>
          </a:p>
        </p:txBody>
      </p:sp>
      <p:sp>
        <p:nvSpPr>
          <p:cNvPr id="30" name="TextBox 29"/>
          <p:cNvSpPr txBox="1"/>
          <p:nvPr/>
        </p:nvSpPr>
        <p:spPr>
          <a:xfrm>
            <a:off x="304806" y="3505200"/>
            <a:ext cx="2590799" cy="477054"/>
          </a:xfrm>
          <a:prstGeom prst="rect">
            <a:avLst/>
          </a:prstGeom>
          <a:noFill/>
        </p:spPr>
        <p:txBody>
          <a:bodyPr wrap="square" lIns="91395" tIns="45697" rIns="91395" bIns="45697" rtlCol="0">
            <a:spAutoFit/>
          </a:bodyPr>
          <a:lstStyle/>
          <a:p>
            <a:r>
              <a:rPr lang="en-IE" u="sng" dirty="0" smtClean="0"/>
              <a:t>Ancient Times</a:t>
            </a:r>
            <a:endParaRPr lang="en-IE" u="sng" dirty="0"/>
          </a:p>
        </p:txBody>
      </p:sp>
      <p:sp>
        <p:nvSpPr>
          <p:cNvPr id="26" name="TextBox 25"/>
          <p:cNvSpPr txBox="1"/>
          <p:nvPr/>
        </p:nvSpPr>
        <p:spPr>
          <a:xfrm>
            <a:off x="3200402" y="0"/>
            <a:ext cx="7315200" cy="932551"/>
          </a:xfrm>
          <a:prstGeom prst="rect">
            <a:avLst/>
          </a:prstGeom>
          <a:noFill/>
        </p:spPr>
        <p:txBody>
          <a:bodyPr wrap="square" lIns="91395" tIns="45697" rIns="91395" bIns="45697" rtlCol="0">
            <a:spAutoFit/>
          </a:bodyPr>
          <a:lstStyle/>
          <a:p>
            <a:r>
              <a:rPr lang="en-IE" sz="5500" u="sng" dirty="0" smtClean="0"/>
              <a:t>Design Research</a:t>
            </a:r>
            <a:endParaRPr lang="en-IE" sz="5500" u="sng" dirty="0"/>
          </a:p>
        </p:txBody>
      </p:sp>
      <p:sp>
        <p:nvSpPr>
          <p:cNvPr id="31" name="TextBox 30"/>
          <p:cNvSpPr txBox="1"/>
          <p:nvPr/>
        </p:nvSpPr>
        <p:spPr>
          <a:xfrm>
            <a:off x="11125204" y="2"/>
            <a:ext cx="1676401" cy="477054"/>
          </a:xfrm>
          <a:prstGeom prst="rect">
            <a:avLst/>
          </a:prstGeom>
          <a:noFill/>
        </p:spPr>
        <p:txBody>
          <a:bodyPr wrap="square" lIns="91395" tIns="45697" rIns="91395" bIns="45697" rtlCol="0">
            <a:spAutoFit/>
          </a:bodyPr>
          <a:lstStyle/>
          <a:p>
            <a:pPr algn="r"/>
            <a:r>
              <a:rPr lang="en-IE" dirty="0" smtClean="0"/>
              <a:t>Output 1</a:t>
            </a:r>
            <a:endParaRPr lang="en-IE" dirty="0"/>
          </a:p>
        </p:txBody>
      </p:sp>
      <p:sp>
        <p:nvSpPr>
          <p:cNvPr id="32" name="Left Arrow 31"/>
          <p:cNvSpPr/>
          <p:nvPr/>
        </p:nvSpPr>
        <p:spPr>
          <a:xfrm>
            <a:off x="1447800" y="838200"/>
            <a:ext cx="838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E" dirty="0"/>
          </a:p>
        </p:txBody>
      </p:sp>
      <p:sp>
        <p:nvSpPr>
          <p:cNvPr id="35" name="Right Arrow 34"/>
          <p:cNvSpPr/>
          <p:nvPr/>
        </p:nvSpPr>
        <p:spPr>
          <a:xfrm>
            <a:off x="10439399" y="8382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E" dirty="0"/>
          </a:p>
        </p:txBody>
      </p:sp>
      <p:sp>
        <p:nvSpPr>
          <p:cNvPr id="38" name="Left Arrow 37"/>
          <p:cNvSpPr/>
          <p:nvPr/>
        </p:nvSpPr>
        <p:spPr>
          <a:xfrm>
            <a:off x="1371599" y="2133600"/>
            <a:ext cx="838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E" dirty="0"/>
          </a:p>
        </p:txBody>
      </p:sp>
      <p:sp>
        <p:nvSpPr>
          <p:cNvPr id="59" name="Down Arrow 58"/>
          <p:cNvSpPr/>
          <p:nvPr/>
        </p:nvSpPr>
        <p:spPr>
          <a:xfrm>
            <a:off x="8763006" y="2971800"/>
            <a:ext cx="457199" cy="762000"/>
          </a:xfrm>
          <a:prstGeom prst="downArrow">
            <a:avLst/>
          </a:prstGeom>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E" dirty="0"/>
          </a:p>
        </p:txBody>
      </p:sp>
      <p:sp>
        <p:nvSpPr>
          <p:cNvPr id="76" name="TextBox 75"/>
          <p:cNvSpPr txBox="1"/>
          <p:nvPr/>
        </p:nvSpPr>
        <p:spPr>
          <a:xfrm>
            <a:off x="2209801" y="2133602"/>
            <a:ext cx="8686800" cy="861774"/>
          </a:xfrm>
          <a:prstGeom prst="rect">
            <a:avLst/>
          </a:prstGeom>
          <a:solidFill>
            <a:schemeClr val="accent1">
              <a:lumMod val="20000"/>
              <a:lumOff val="80000"/>
            </a:schemeClr>
          </a:solidFill>
        </p:spPr>
        <p:txBody>
          <a:bodyPr wrap="square" lIns="91395" tIns="45697" rIns="91395" bIns="45697" rtlCol="0">
            <a:spAutoFit/>
          </a:bodyPr>
          <a:lstStyle/>
          <a:p>
            <a:r>
              <a:rPr lang="en-IE" sz="1000" dirty="0" smtClean="0"/>
              <a:t>But the first time containers were used to house perfume was in ancient Egypt and as you can guess their design was extremely basic and simple. The shapes and themes of these containers have evolved drastically over the years because  whether it was vendors at an Egyptian market or modern perfume companies they all wanted the best looking bottles to beat off competition from their rivals and to attract the most customers. From then on the design and shape of these containers became more sophisticated and artistic leading to the ostentatious and delicately crafted perfume bottles we see today. </a:t>
            </a:r>
            <a:endParaRPr lang="en-IE" sz="1000" dirty="0"/>
          </a:p>
        </p:txBody>
      </p:sp>
      <p:sp>
        <p:nvSpPr>
          <p:cNvPr id="78" name="TextBox 77"/>
          <p:cNvSpPr txBox="1"/>
          <p:nvPr/>
        </p:nvSpPr>
        <p:spPr>
          <a:xfrm>
            <a:off x="6248400" y="3886202"/>
            <a:ext cx="2362200" cy="4093382"/>
          </a:xfrm>
          <a:prstGeom prst="rect">
            <a:avLst/>
          </a:prstGeom>
          <a:solidFill>
            <a:schemeClr val="accent1">
              <a:lumMod val="20000"/>
              <a:lumOff val="80000"/>
            </a:schemeClr>
          </a:solidFill>
        </p:spPr>
        <p:txBody>
          <a:bodyPr wrap="square" lIns="91395" tIns="45697" rIns="91395" bIns="45697" rtlCol="0">
            <a:spAutoFit/>
          </a:bodyPr>
          <a:lstStyle/>
          <a:p>
            <a:r>
              <a:rPr lang="en-IE" sz="1000" dirty="0" smtClean="0"/>
              <a:t>During the depression in the 1930’s money was scarce and this had to be taken into account</a:t>
            </a:r>
            <a:r>
              <a:rPr lang="en-IE" sz="1000" b="1" dirty="0" smtClean="0"/>
              <a:t> </a:t>
            </a:r>
            <a:r>
              <a:rPr lang="en-IE" sz="1000" dirty="0" smtClean="0"/>
              <a:t>when the bottles were being manufactured. As a result </a:t>
            </a:r>
            <a:r>
              <a:rPr lang="ga-IE" sz="1000" dirty="0" smtClean="0"/>
              <a:t>the design of perfume bottles became more simple and cost effective and</a:t>
            </a:r>
            <a:r>
              <a:rPr lang="en-IE" sz="1000" dirty="0" smtClean="0"/>
              <a:t> </a:t>
            </a:r>
            <a:r>
              <a:rPr lang="ga-IE" sz="1000" dirty="0" smtClean="0"/>
              <a:t>instead of being based on nature they began to resemble</a:t>
            </a:r>
            <a:r>
              <a:rPr lang="en-IE" sz="1000" dirty="0" smtClean="0"/>
              <a:t> the</a:t>
            </a:r>
            <a:r>
              <a:rPr lang="ga-IE" sz="1000" dirty="0" smtClean="0"/>
              <a:t> buildings and</a:t>
            </a:r>
            <a:r>
              <a:rPr lang="en-IE" sz="1000" dirty="0" smtClean="0"/>
              <a:t> the </a:t>
            </a:r>
            <a:r>
              <a:rPr lang="ga-IE" sz="1000" dirty="0" smtClean="0"/>
              <a:t>skyscrapers</a:t>
            </a:r>
            <a:r>
              <a:rPr lang="en-IE" sz="1000" dirty="0" smtClean="0"/>
              <a:t> that dominated iconic cities like Paris and New York. The bottle in the picture follows this trend as you can see from it’s hexagonal base, cylindrical ridged body, and it’s multi tiered top leading up to a luminous light blue cap. This design resembles a skyscraper with a shining beacon sitting atop it’s uppermost level and along with it’s vibrant blue colour would have caught the eye of wealthy business men as a symbol of power and status, the very things they strived to achieve.</a:t>
            </a:r>
            <a:endParaRPr lang="ga-IE" sz="1000" dirty="0" smtClean="0"/>
          </a:p>
          <a:p>
            <a:endParaRPr lang="en-IE" sz="1000" dirty="0"/>
          </a:p>
        </p:txBody>
      </p:sp>
      <p:pic>
        <p:nvPicPr>
          <p:cNvPr id="22" name="Picture 2" descr="http://p2.la-img.com/176/9446/1954705_1_l.jpg"/>
          <p:cNvPicPr>
            <a:picLocks noChangeAspect="1" noChangeArrowheads="1"/>
          </p:cNvPicPr>
          <p:nvPr/>
        </p:nvPicPr>
        <p:blipFill>
          <a:blip r:embed="rId9" cstate="print"/>
          <a:srcRect/>
          <a:stretch>
            <a:fillRect/>
          </a:stretch>
        </p:blipFill>
        <p:spPr bwMode="auto">
          <a:xfrm>
            <a:off x="6781802" y="7772400"/>
            <a:ext cx="1219200" cy="1828800"/>
          </a:xfrm>
          <a:prstGeom prst="rect">
            <a:avLst/>
          </a:prstGeom>
          <a:noFill/>
        </p:spPr>
      </p:pic>
      <p:pic>
        <p:nvPicPr>
          <p:cNvPr id="23" name="Picture 22" descr="http://www.britishmuseum.org/images/ps337291_m.jpg"/>
          <p:cNvPicPr>
            <a:picLocks noChangeAspect="1" noChangeArrowheads="1"/>
          </p:cNvPicPr>
          <p:nvPr/>
        </p:nvPicPr>
        <p:blipFill>
          <a:blip r:embed="rId10" cstate="print"/>
          <a:srcRect/>
          <a:stretch>
            <a:fillRect/>
          </a:stretch>
        </p:blipFill>
        <p:spPr bwMode="auto">
          <a:xfrm>
            <a:off x="1143006" y="7880232"/>
            <a:ext cx="1523999" cy="1720970"/>
          </a:xfrm>
          <a:prstGeom prst="rect">
            <a:avLst/>
          </a:prstGeom>
          <a:noFill/>
        </p:spPr>
      </p:pic>
      <p:sp>
        <p:nvSpPr>
          <p:cNvPr id="33" name="Down Arrow 32"/>
          <p:cNvSpPr/>
          <p:nvPr/>
        </p:nvSpPr>
        <p:spPr>
          <a:xfrm>
            <a:off x="5410206" y="3048000"/>
            <a:ext cx="457199" cy="762000"/>
          </a:xfrm>
          <a:prstGeom prst="downArrow">
            <a:avLst/>
          </a:prstGeom>
          <a:scene3d>
            <a:camera prst="orthographicFront">
              <a:rot lat="0" lon="0" rev="19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E" dirty="0"/>
          </a:p>
        </p:txBody>
      </p:sp>
      <p:sp>
        <p:nvSpPr>
          <p:cNvPr id="34" name="Down Arrow 33"/>
          <p:cNvSpPr/>
          <p:nvPr/>
        </p:nvSpPr>
        <p:spPr>
          <a:xfrm>
            <a:off x="6172206" y="3048000"/>
            <a:ext cx="457199" cy="762000"/>
          </a:xfrm>
          <a:prstGeom prst="downArrow">
            <a:avLst/>
          </a:prstGeom>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E" dirty="0"/>
          </a:p>
        </p:txBody>
      </p:sp>
      <p:sp>
        <p:nvSpPr>
          <p:cNvPr id="37" name="Down Arrow 36"/>
          <p:cNvSpPr/>
          <p:nvPr/>
        </p:nvSpPr>
        <p:spPr>
          <a:xfrm>
            <a:off x="2743206" y="2971800"/>
            <a:ext cx="457199" cy="762000"/>
          </a:xfrm>
          <a:prstGeom prst="downArrow">
            <a:avLst/>
          </a:prstGeom>
          <a:scene3d>
            <a:camera prst="orthographicFront">
              <a:rot lat="0" lon="0" rev="18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E" dirty="0"/>
          </a:p>
        </p:txBody>
      </p:sp>
      <p:sp>
        <p:nvSpPr>
          <p:cNvPr id="36" name="Right Arrow 35"/>
          <p:cNvSpPr/>
          <p:nvPr/>
        </p:nvSpPr>
        <p:spPr>
          <a:xfrm>
            <a:off x="10744201" y="2209806"/>
            <a:ext cx="685800" cy="4571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en-I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2194560"/>
          <a:ext cx="12801598" cy="7406640"/>
        </p:xfrm>
        <a:graphic>
          <a:graphicData uri="http://schemas.openxmlformats.org/drawingml/2006/table">
            <a:tbl>
              <a:tblPr firstRow="1" bandRow="1">
                <a:tableStyleId>{5C22544A-7EE6-4342-B048-85BDC9FD1C3A}</a:tableStyleId>
              </a:tblPr>
              <a:tblGrid>
                <a:gridCol w="5486400"/>
                <a:gridCol w="2285998"/>
                <a:gridCol w="5029200"/>
              </a:tblGrid>
              <a:tr h="1341120">
                <a:tc>
                  <a:txBody>
                    <a:bodyPr/>
                    <a:lstStyle/>
                    <a:p>
                      <a:pPr algn="ctr"/>
                      <a:r>
                        <a:rPr lang="en-IE" sz="4100" dirty="0" smtClean="0"/>
                        <a:t>Joop</a:t>
                      </a:r>
                      <a:r>
                        <a:rPr lang="en-IE" sz="4100" baseline="0" dirty="0" smtClean="0"/>
                        <a:t> Homme</a:t>
                      </a:r>
                      <a:endParaRPr lang="en-IE" sz="4100" dirty="0"/>
                    </a:p>
                  </a:txBody>
                  <a:tcPr/>
                </a:tc>
                <a:tc>
                  <a:txBody>
                    <a:bodyPr/>
                    <a:lstStyle/>
                    <a:p>
                      <a:r>
                        <a:rPr lang="en-IE" sz="4100" dirty="0" smtClean="0"/>
                        <a:t>Feature</a:t>
                      </a:r>
                      <a:endParaRPr lang="en-IE" sz="4100" dirty="0"/>
                    </a:p>
                  </a:txBody>
                  <a:tcPr/>
                </a:tc>
                <a:tc>
                  <a:txBody>
                    <a:bodyPr/>
                    <a:lstStyle/>
                    <a:p>
                      <a:pPr algn="ctr"/>
                      <a:r>
                        <a:rPr lang="en-IE" sz="4100" dirty="0" smtClean="0"/>
                        <a:t>Harvard</a:t>
                      </a:r>
                      <a:r>
                        <a:rPr lang="en-IE" sz="4100" baseline="0" dirty="0" smtClean="0"/>
                        <a:t> Aftershave</a:t>
                      </a:r>
                      <a:endParaRPr lang="en-IE" sz="4100" dirty="0"/>
                    </a:p>
                  </a:txBody>
                  <a:tcPr/>
                </a:tc>
              </a:tr>
              <a:tr h="70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000" dirty="0" smtClean="0"/>
                        <a:t>The shape of the Joop Homme bottle is based around a semi-circular prism with smooth chamfered</a:t>
                      </a:r>
                      <a:r>
                        <a:rPr lang="en-IE" sz="1000" baseline="0" dirty="0" smtClean="0"/>
                        <a:t> edges</a:t>
                      </a:r>
                      <a:r>
                        <a:rPr lang="en-IE" sz="1000" dirty="0" smtClean="0"/>
                        <a:t> giving the bottle a soft, delicate appearance.</a:t>
                      </a:r>
                    </a:p>
                    <a:p>
                      <a:endParaRPr lang="en-IE" sz="1000" dirty="0"/>
                    </a:p>
                  </a:txBody>
                  <a:tcPr/>
                </a:tc>
                <a:tc>
                  <a:txBody>
                    <a:bodyPr/>
                    <a:lstStyle/>
                    <a:p>
                      <a:pPr algn="ctr"/>
                      <a:r>
                        <a:rPr lang="en-IE" sz="1500" dirty="0" smtClean="0"/>
                        <a:t>                                             </a:t>
                      </a:r>
                      <a:r>
                        <a:rPr lang="en-IE" sz="1500" b="1" dirty="0" smtClean="0"/>
                        <a:t>Shells</a:t>
                      </a:r>
                      <a:endParaRPr lang="en-IE" sz="15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ga-IE" sz="1000" dirty="0" smtClean="0"/>
                        <a:t>However</a:t>
                      </a:r>
                      <a:r>
                        <a:rPr lang="en-IE" sz="1000" dirty="0" smtClean="0"/>
                        <a:t> the shell of the Harvard bottle is centered around the shape of a cuboid with chamfered vertices and edges giving the bottle a very angular and rigid appearance. </a:t>
                      </a:r>
                    </a:p>
                    <a:p>
                      <a:endParaRPr lang="en-IE" sz="1000" dirty="0"/>
                    </a:p>
                  </a:txBody>
                  <a:tcPr/>
                </a:tc>
              </a:tr>
              <a:tr h="701040">
                <a:tc>
                  <a:txBody>
                    <a:bodyPr/>
                    <a:lstStyle/>
                    <a:p>
                      <a:r>
                        <a:rPr lang="en-IE" sz="1000" dirty="0" smtClean="0"/>
                        <a:t>The design of the cap for the Joop bottle is curved and circular as we can see from the dome on top of the broad, stout cylinder which is very similar to the rounded shape of the main body. </a:t>
                      </a:r>
                      <a:endParaRPr lang="en-IE"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E" sz="1500" b="1" u="none" kern="1200" dirty="0" smtClean="0">
                          <a:solidFill>
                            <a:schemeClr val="dk1"/>
                          </a:solidFill>
                          <a:latin typeface="+mn-lt"/>
                          <a:ea typeface="+mn-ea"/>
                          <a:cs typeface="+mn-cs"/>
                        </a:rPr>
                        <a:t>Lids</a:t>
                      </a:r>
                    </a:p>
                    <a:p>
                      <a:pPr algn="ctr"/>
                      <a:endParaRPr lang="en-IE"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000" dirty="0" smtClean="0"/>
                        <a:t>The cap of the Harvard bottle in contrast is longer and thinner leading to a  simple, more refined shape in accordance with the angular design expressed by the main body.</a:t>
                      </a:r>
                    </a:p>
                    <a:p>
                      <a:endParaRPr lang="en-IE" sz="1000" dirty="0"/>
                    </a:p>
                  </a:txBody>
                  <a:tcPr/>
                </a:tc>
              </a:tr>
              <a:tr h="13106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000" dirty="0" smtClean="0"/>
                        <a:t>The Joop bottle uses a spray mechanism to deliver the perfume where the spring in the mechanism is compressed by the nozzle which draws perfume up the straw where the nozzle then disperses the perfume into fine a mist or spray. The advantage of this particular design is that it transfers an exact amount each time no matter how hard you press down on the nozzle.</a:t>
                      </a:r>
                    </a:p>
                    <a:p>
                      <a:endParaRPr lang="en-IE"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500" b="1" u="none" dirty="0" smtClean="0"/>
                        <a:t>Delivery</a:t>
                      </a:r>
                    </a:p>
                    <a:p>
                      <a:endParaRPr lang="en-IE"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000" dirty="0" smtClean="0"/>
                        <a:t>The Harvard bottle in contrast uses a much simpler “splash” method to dispense it’s perfume. This technique merely involves tilting the bottle at such an angle that the perfume flows out the hole in the nozzle. However this design has an obvious flaw and that is because the amount of liquid released depends on how much liquid is in the bottle and the angle it is tilted and these factors are constantly varying making it difficult to predict the amount of perfume your going to get each time.</a:t>
                      </a:r>
                    </a:p>
                    <a:p>
                      <a:endParaRPr lang="en-IE" sz="1000" dirty="0"/>
                    </a:p>
                  </a:txBody>
                  <a:tcPr/>
                </a:tc>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000" dirty="0" smtClean="0"/>
                        <a:t>The colour scheme of the Joop bottle is very vibrant yet tranquil and this is achieved through the magenta coloured perfume and the dark purple lid.</a:t>
                      </a:r>
                    </a:p>
                    <a:p>
                      <a:endParaRPr lang="en-IE"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500" b="1" dirty="0" smtClean="0"/>
                        <a:t>Colour Scheme</a:t>
                      </a:r>
                    </a:p>
                    <a:p>
                      <a:endParaRPr lang="en-IE"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000" dirty="0" smtClean="0"/>
                        <a:t>Whereas the Harvard bottle’s colour scheme is much less visually appealing using a clear, transparent perfume and a plain, lustrous chrome lid.</a:t>
                      </a:r>
                    </a:p>
                    <a:p>
                      <a:endParaRPr lang="en-IE" sz="1000" dirty="0"/>
                    </a:p>
                  </a:txBody>
                  <a:tcPr/>
                </a:tc>
              </a:tr>
              <a:tr h="1767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000" dirty="0" smtClean="0"/>
                        <a:t>The theme of the Joop bottle is focused primarily on the theme of love and romance. This is evident from the pink and purple colour scheme because these colours especially pink are considered the colours of love for example the pink love hearts on Valentines Day. The vibrant and tranquil magenta hue also represents the passionate emotions and  warm feelings that exist when people are in love. The soft, rounded features of the shell and cap are also indicative of this romantic theme because their delicate appearance conveys the tender affections and care that two lovers have for each other. </a:t>
                      </a:r>
                    </a:p>
                    <a:p>
                      <a:endParaRPr lang="en-IE"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500" b="1" dirty="0" smtClean="0"/>
                        <a:t>Theme</a:t>
                      </a:r>
                    </a:p>
                    <a:p>
                      <a:pPr algn="ctr"/>
                      <a:endParaRPr lang="en-IE"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000" dirty="0" smtClean="0"/>
                        <a:t>On the other hand the theme of the Harvard aftershave is based around professionalism and precision expressed by the design features mentioned above. The angular, rigid design of the shell and the basic cylindrical lid give the bottle a very serious and business-like appearance because of it’s modest design. Even pouring out the perfume requires skill and accuracy which is in accordance with the theme of precision and professionalism being conveyed by the other features of the bottle’s design. The name of the bottle further contributes to the professional theme because everyone knows that Harvard is the best university in the world with the most skilled graduates who are unrivalled masters of their chosen professions.</a:t>
                      </a:r>
                    </a:p>
                    <a:p>
                      <a:endParaRPr lang="en-IE" sz="1000" dirty="0"/>
                    </a:p>
                  </a:txBody>
                  <a:tcPr/>
                </a:tc>
              </a:tr>
              <a:tr h="1005840">
                <a:tc>
                  <a:txBody>
                    <a:bodyPr/>
                    <a:lstStyle/>
                    <a:p>
                      <a:r>
                        <a:rPr lang="en-IE" sz="1000" dirty="0" smtClean="0"/>
                        <a:t>As a result of the romantic theme being expressed by the bottle’s design it would obviously attract anyone who is interested in love or searching for love. As the name “Joop Homme” suggests  the vast size and imposing nature of the bottle would especially suit men . Therefore this bottle would appeal to men aged between 20-40 with an interest in romance who will see it as a symbol of the love and passion they one day hope to share. </a:t>
                      </a:r>
                      <a:endParaRPr lang="en-IE"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800" b="1" dirty="0" smtClean="0"/>
                        <a:t>Target Market</a:t>
                      </a:r>
                    </a:p>
                    <a:p>
                      <a:endParaRPr lang="en-IE"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000" dirty="0" smtClean="0"/>
                        <a:t>I believe the theme of professionalism and precision being communicated by the bottle would catch the eye of professionals like engineers for example who thrive off accuracy and skill. As a result of the angular design and theme of this bottle the target market of this bottle would be the age of 30 and 50 year old men who appreciate efficiency and perfection.</a:t>
                      </a:r>
                    </a:p>
                    <a:p>
                      <a:endParaRPr lang="en-IE" sz="1000" dirty="0"/>
                    </a:p>
                  </a:txBody>
                  <a:tcPr/>
                </a:tc>
              </a:tr>
            </a:tbl>
          </a:graphicData>
        </a:graphic>
      </p:graphicFrame>
      <p:sp>
        <p:nvSpPr>
          <p:cNvPr id="4" name="TextBox 3"/>
          <p:cNvSpPr txBox="1"/>
          <p:nvPr/>
        </p:nvSpPr>
        <p:spPr>
          <a:xfrm>
            <a:off x="12801600" y="-762000"/>
            <a:ext cx="4572000" cy="477054"/>
          </a:xfrm>
          <a:prstGeom prst="rect">
            <a:avLst/>
          </a:prstGeom>
          <a:noFill/>
        </p:spPr>
        <p:txBody>
          <a:bodyPr wrap="square" lIns="91395" tIns="45697" rIns="91395" bIns="45697" rtlCol="0">
            <a:spAutoFit/>
          </a:bodyPr>
          <a:lstStyle/>
          <a:p>
            <a:endParaRPr lang="en-IE" dirty="0"/>
          </a:p>
        </p:txBody>
      </p:sp>
      <p:pic>
        <p:nvPicPr>
          <p:cNvPr id="7" name="Picture 5" descr="F:\DCIM\100SSCAM\SDC11673.JPG"/>
          <p:cNvPicPr>
            <a:picLocks noChangeAspect="1" noChangeArrowheads="1"/>
          </p:cNvPicPr>
          <p:nvPr/>
        </p:nvPicPr>
        <p:blipFill>
          <a:blip r:embed="rId2" cstate="print"/>
          <a:srcRect l="26563" t="5208" r="21094" b="8333"/>
          <a:stretch>
            <a:fillRect/>
          </a:stretch>
        </p:blipFill>
        <p:spPr bwMode="auto">
          <a:xfrm>
            <a:off x="0" y="0"/>
            <a:ext cx="1783815" cy="2209800"/>
          </a:xfrm>
          <a:prstGeom prst="rect">
            <a:avLst/>
          </a:prstGeom>
          <a:noFill/>
        </p:spPr>
      </p:pic>
      <p:pic>
        <p:nvPicPr>
          <p:cNvPr id="8" name="Picture 4" descr="F:\DCIM\100SSCAM\SDC11674.JPG"/>
          <p:cNvPicPr>
            <a:picLocks noChangeAspect="1" noChangeArrowheads="1"/>
          </p:cNvPicPr>
          <p:nvPr/>
        </p:nvPicPr>
        <p:blipFill>
          <a:blip r:embed="rId3" cstate="print"/>
          <a:srcRect l="25000" t="8333" r="20313" b="5208"/>
          <a:stretch>
            <a:fillRect/>
          </a:stretch>
        </p:blipFill>
        <p:spPr bwMode="auto">
          <a:xfrm>
            <a:off x="10937914" y="0"/>
            <a:ext cx="1863686" cy="2209800"/>
          </a:xfrm>
          <a:prstGeom prst="rect">
            <a:avLst/>
          </a:prstGeom>
          <a:noFill/>
        </p:spPr>
      </p:pic>
      <p:sp>
        <p:nvSpPr>
          <p:cNvPr id="10" name="TextBox 9"/>
          <p:cNvSpPr txBox="1"/>
          <p:nvPr/>
        </p:nvSpPr>
        <p:spPr>
          <a:xfrm>
            <a:off x="2" y="5"/>
            <a:ext cx="12649200" cy="769441"/>
          </a:xfrm>
          <a:prstGeom prst="rect">
            <a:avLst/>
          </a:prstGeom>
          <a:noFill/>
        </p:spPr>
        <p:txBody>
          <a:bodyPr wrap="square" lIns="91395" tIns="45697" rIns="91395" bIns="45697" rtlCol="0">
            <a:spAutoFit/>
          </a:bodyPr>
          <a:lstStyle/>
          <a:p>
            <a:pPr algn="ctr"/>
            <a:r>
              <a:rPr lang="en-IE" sz="4300" u="sng" dirty="0" smtClean="0"/>
              <a:t>Design Feature Comparison</a:t>
            </a:r>
            <a:endParaRPr lang="en-IE" sz="4300" u="sng" dirty="0"/>
          </a:p>
        </p:txBody>
      </p:sp>
      <p:sp>
        <p:nvSpPr>
          <p:cNvPr id="11" name="TextBox 10"/>
          <p:cNvSpPr txBox="1"/>
          <p:nvPr/>
        </p:nvSpPr>
        <p:spPr>
          <a:xfrm>
            <a:off x="5105400" y="1066802"/>
            <a:ext cx="2895600" cy="477054"/>
          </a:xfrm>
          <a:prstGeom prst="rect">
            <a:avLst/>
          </a:prstGeom>
          <a:noFill/>
        </p:spPr>
        <p:txBody>
          <a:bodyPr wrap="square" lIns="91395" tIns="45697" rIns="91395" bIns="45697" rtlCol="0">
            <a:spAutoFit/>
          </a:bodyPr>
          <a:lstStyle/>
          <a:p>
            <a:pPr algn="ctr"/>
            <a:r>
              <a:rPr lang="en-IE" dirty="0" smtClean="0"/>
              <a:t>Output 2</a:t>
            </a:r>
            <a:endParaRPr lang="en-I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DCIM\100SSCAM\SDC11709.JPG"/>
          <p:cNvPicPr>
            <a:picLocks noChangeAspect="1" noChangeArrowheads="1"/>
          </p:cNvPicPr>
          <p:nvPr/>
        </p:nvPicPr>
        <p:blipFill>
          <a:blip r:embed="rId2" cstate="print"/>
          <a:srcRect/>
          <a:stretch>
            <a:fillRect/>
          </a:stretch>
        </p:blipFill>
        <p:spPr bwMode="auto">
          <a:xfrm>
            <a:off x="0" y="0"/>
            <a:ext cx="12801600" cy="9601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DCIM\100SSCAM\SDC11705.JPG"/>
          <p:cNvPicPr>
            <a:picLocks noChangeAspect="1" noChangeArrowheads="1"/>
          </p:cNvPicPr>
          <p:nvPr/>
        </p:nvPicPr>
        <p:blipFill>
          <a:blip r:embed="rId2" cstate="print"/>
          <a:srcRect/>
          <a:stretch>
            <a:fillRect/>
          </a:stretch>
        </p:blipFill>
        <p:spPr bwMode="auto">
          <a:xfrm>
            <a:off x="0" y="0"/>
            <a:ext cx="12801600" cy="9601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op Go Orthographic Drawing.jpg"/>
          <p:cNvPicPr>
            <a:picLocks noChangeAspect="1"/>
          </p:cNvPicPr>
          <p:nvPr/>
        </p:nvPicPr>
        <p:blipFill>
          <a:blip r:embed="rId2" cstate="print"/>
          <a:srcRect l="5717" t="9624" r="3539" b="8685"/>
          <a:stretch>
            <a:fillRect/>
          </a:stretch>
        </p:blipFill>
        <p:spPr>
          <a:xfrm>
            <a:off x="0" y="691286"/>
            <a:ext cx="12801600" cy="8909914"/>
          </a:xfrm>
          <a:prstGeom prst="rect">
            <a:avLst/>
          </a:prstGeom>
        </p:spPr>
      </p:pic>
      <p:sp>
        <p:nvSpPr>
          <p:cNvPr id="4" name="TextBox 3"/>
          <p:cNvSpPr txBox="1"/>
          <p:nvPr/>
        </p:nvSpPr>
        <p:spPr>
          <a:xfrm>
            <a:off x="4724400" y="-228600"/>
            <a:ext cx="3657600" cy="1015663"/>
          </a:xfrm>
          <a:prstGeom prst="rect">
            <a:avLst/>
          </a:prstGeom>
          <a:noFill/>
        </p:spPr>
        <p:txBody>
          <a:bodyPr wrap="square" rtlCol="0">
            <a:spAutoFit/>
          </a:bodyPr>
          <a:lstStyle/>
          <a:p>
            <a:pPr algn="ctr"/>
            <a:r>
              <a:rPr lang="ga-IE" sz="6000" dirty="0" smtClean="0"/>
              <a:t>Output 5</a:t>
            </a:r>
            <a:endParaRPr lang="en-IE" sz="6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op Go Exploded View Drawing.jpg"/>
          <p:cNvPicPr>
            <a:picLocks noChangeAspect="1"/>
          </p:cNvPicPr>
          <p:nvPr/>
        </p:nvPicPr>
        <p:blipFill>
          <a:blip r:embed="rId2" cstate="print"/>
          <a:srcRect l="3537" t="7042" r="3802" b="6573"/>
          <a:stretch>
            <a:fillRect/>
          </a:stretch>
        </p:blipFill>
        <p:spPr>
          <a:xfrm>
            <a:off x="0" y="610763"/>
            <a:ext cx="12801600" cy="8990437"/>
          </a:xfrm>
          <a:prstGeom prst="rect">
            <a:avLst/>
          </a:prstGeom>
        </p:spPr>
      </p:pic>
      <p:sp>
        <p:nvSpPr>
          <p:cNvPr id="3" name="TextBox 2"/>
          <p:cNvSpPr txBox="1"/>
          <p:nvPr/>
        </p:nvSpPr>
        <p:spPr>
          <a:xfrm>
            <a:off x="4876800" y="-228600"/>
            <a:ext cx="3657600" cy="1015663"/>
          </a:xfrm>
          <a:prstGeom prst="rect">
            <a:avLst/>
          </a:prstGeom>
          <a:noFill/>
        </p:spPr>
        <p:txBody>
          <a:bodyPr wrap="square" rtlCol="0">
            <a:spAutoFit/>
          </a:bodyPr>
          <a:lstStyle/>
          <a:p>
            <a:pPr algn="ctr"/>
            <a:r>
              <a:rPr lang="ga-IE" sz="6000" dirty="0" smtClean="0"/>
              <a:t>Output 5</a:t>
            </a:r>
            <a:endParaRPr lang="en-IE" sz="6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7" name="Picture 6" descr="PhotoRealistic Spray Mechanism.jpg"/>
          <p:cNvPicPr>
            <a:picLocks noChangeAspect="1"/>
          </p:cNvPicPr>
          <p:nvPr/>
        </p:nvPicPr>
        <p:blipFill>
          <a:blip r:embed="rId2" cstate="print"/>
          <a:stretch>
            <a:fillRect/>
          </a:stretch>
        </p:blipFill>
        <p:spPr>
          <a:xfrm>
            <a:off x="7965440" y="5974080"/>
            <a:ext cx="4836160" cy="3627120"/>
          </a:xfrm>
          <a:prstGeom prst="rect">
            <a:avLst/>
          </a:prstGeom>
        </p:spPr>
      </p:pic>
      <p:pic>
        <p:nvPicPr>
          <p:cNvPr id="2" name="Picture 1" descr="Photo Realistic Spring.jpg"/>
          <p:cNvPicPr>
            <a:picLocks noChangeAspect="1"/>
          </p:cNvPicPr>
          <p:nvPr/>
        </p:nvPicPr>
        <p:blipFill>
          <a:blip r:embed="rId3" cstate="print"/>
          <a:stretch>
            <a:fillRect/>
          </a:stretch>
        </p:blipFill>
        <p:spPr>
          <a:xfrm>
            <a:off x="0" y="762000"/>
            <a:ext cx="5013960" cy="3760470"/>
          </a:xfrm>
          <a:prstGeom prst="rect">
            <a:avLst/>
          </a:prstGeom>
        </p:spPr>
      </p:pic>
      <p:pic>
        <p:nvPicPr>
          <p:cNvPr id="3" name="Picture 2" descr="View Without Lid.jpg"/>
          <p:cNvPicPr>
            <a:picLocks noChangeAspect="1"/>
          </p:cNvPicPr>
          <p:nvPr/>
        </p:nvPicPr>
        <p:blipFill>
          <a:blip r:embed="rId4" cstate="print"/>
          <a:stretch>
            <a:fillRect/>
          </a:stretch>
        </p:blipFill>
        <p:spPr>
          <a:xfrm>
            <a:off x="7924800" y="838200"/>
            <a:ext cx="4876800" cy="3657600"/>
          </a:xfrm>
          <a:prstGeom prst="rect">
            <a:avLst/>
          </a:prstGeom>
        </p:spPr>
      </p:pic>
      <p:pic>
        <p:nvPicPr>
          <p:cNvPr id="5" name="Picture 4" descr="Photorealistic Nozzle.jpg"/>
          <p:cNvPicPr>
            <a:picLocks noChangeAspect="1"/>
          </p:cNvPicPr>
          <p:nvPr/>
        </p:nvPicPr>
        <p:blipFill>
          <a:blip r:embed="rId5" cstate="print"/>
          <a:stretch>
            <a:fillRect/>
          </a:stretch>
        </p:blipFill>
        <p:spPr>
          <a:xfrm>
            <a:off x="0" y="5715000"/>
            <a:ext cx="5181600" cy="3886200"/>
          </a:xfrm>
          <a:prstGeom prst="rect">
            <a:avLst/>
          </a:prstGeom>
        </p:spPr>
      </p:pic>
      <p:pic>
        <p:nvPicPr>
          <p:cNvPr id="6" name="Picture 5" descr="Joop Go Photo Realistic.jpg"/>
          <p:cNvPicPr>
            <a:picLocks noChangeAspect="1"/>
          </p:cNvPicPr>
          <p:nvPr/>
        </p:nvPicPr>
        <p:blipFill>
          <a:blip r:embed="rId6" cstate="print"/>
          <a:stretch>
            <a:fillRect/>
          </a:stretch>
        </p:blipFill>
        <p:spPr>
          <a:xfrm>
            <a:off x="3840480" y="2560320"/>
            <a:ext cx="5405120" cy="4053840"/>
          </a:xfrm>
          <a:prstGeom prst="rect">
            <a:avLst/>
          </a:prstGeom>
        </p:spPr>
      </p:pic>
      <p:sp>
        <p:nvSpPr>
          <p:cNvPr id="8" name="TextBox 7"/>
          <p:cNvSpPr txBox="1"/>
          <p:nvPr/>
        </p:nvSpPr>
        <p:spPr>
          <a:xfrm>
            <a:off x="3124200" y="-228600"/>
            <a:ext cx="8961120" cy="991040"/>
          </a:xfrm>
          <a:prstGeom prst="rect">
            <a:avLst/>
          </a:prstGeom>
          <a:noFill/>
        </p:spPr>
        <p:txBody>
          <a:bodyPr wrap="square" lIns="127954" tIns="63980" rIns="127954" bIns="63980" rtlCol="0">
            <a:spAutoFit/>
          </a:bodyPr>
          <a:lstStyle/>
          <a:p>
            <a:r>
              <a:rPr lang="ga-IE" sz="5600" u="sng" dirty="0" smtClean="0"/>
              <a:t>PhotoRealistic Images</a:t>
            </a:r>
            <a:endParaRPr lang="en-IE" sz="5600" u="sng" dirty="0"/>
          </a:p>
        </p:txBody>
      </p:sp>
      <p:sp>
        <p:nvSpPr>
          <p:cNvPr id="9" name="TextBox 8"/>
          <p:cNvSpPr txBox="1"/>
          <p:nvPr/>
        </p:nvSpPr>
        <p:spPr>
          <a:xfrm>
            <a:off x="10896600" y="2"/>
            <a:ext cx="1905000" cy="477054"/>
          </a:xfrm>
          <a:prstGeom prst="rect">
            <a:avLst/>
          </a:prstGeom>
          <a:noFill/>
        </p:spPr>
        <p:txBody>
          <a:bodyPr wrap="square" lIns="91395" tIns="45697" rIns="91395" bIns="45697" rtlCol="0">
            <a:spAutoFit/>
          </a:bodyPr>
          <a:lstStyle/>
          <a:p>
            <a:pPr algn="r"/>
            <a:r>
              <a:rPr lang="en-IE" dirty="0" smtClean="0"/>
              <a:t>Output 6</a:t>
            </a:r>
            <a:endParaRPr lang="en-IE" u="sng"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1828</TotalTime>
  <Words>2603</Words>
  <Application>Microsoft Office PowerPoint</Application>
  <PresentationFormat>A3 Paper (297x420 mm)</PresentationFormat>
  <Paragraphs>77</Paragraphs>
  <Slides>17</Slides>
  <Notes>2</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Concourse</vt:lpstr>
      <vt:lpstr>Apex</vt:lpstr>
      <vt:lpstr>Office Theme</vt:lpstr>
      <vt:lpstr>1_Office Theme</vt:lpstr>
      <vt:lpstr>D.C.G Project 2012 Exam Number: 120147</vt:lpstr>
      <vt:lpstr>Part A</vt:lpstr>
      <vt:lpstr>Slide 3</vt:lpstr>
      <vt:lpstr>Slide 4</vt:lpstr>
      <vt:lpstr>Slide 5</vt:lpstr>
      <vt:lpstr>Slide 6</vt:lpstr>
      <vt:lpstr>Slide 7</vt:lpstr>
      <vt:lpstr>Slide 8</vt:lpstr>
      <vt:lpstr>Slide 9</vt:lpstr>
      <vt:lpstr>Part B</vt:lpstr>
      <vt:lpstr>Slide 11</vt:lpstr>
      <vt:lpstr>Slide 12</vt:lpstr>
      <vt:lpstr>Slide 13</vt:lpstr>
      <vt:lpstr>Slide 14</vt:lpstr>
      <vt:lpstr>Slide 15</vt:lpstr>
      <vt:lpstr>Slide 16</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Research</dc:title>
  <dc:creator/>
  <cp:lastModifiedBy>Administrator</cp:lastModifiedBy>
  <cp:revision>235</cp:revision>
  <dcterms:created xsi:type="dcterms:W3CDTF">2006-08-16T00:00:00Z</dcterms:created>
  <dcterms:modified xsi:type="dcterms:W3CDTF">2012-01-20T13:33:48Z</dcterms:modified>
</cp:coreProperties>
</file>